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0"/>
  </p:notesMasterIdLst>
  <p:sldIdLst>
    <p:sldId id="256" r:id="rId2"/>
    <p:sldId id="257" r:id="rId3"/>
    <p:sldId id="261" r:id="rId4"/>
    <p:sldId id="259" r:id="rId5"/>
    <p:sldId id="262" r:id="rId6"/>
    <p:sldId id="265" r:id="rId7"/>
    <p:sldId id="263" r:id="rId8"/>
    <p:sldId id="267" r:id="rId9"/>
    <p:sldId id="268" r:id="rId10"/>
    <p:sldId id="269" r:id="rId11"/>
    <p:sldId id="270" r:id="rId12"/>
    <p:sldId id="271" r:id="rId13"/>
    <p:sldId id="264" r:id="rId14"/>
    <p:sldId id="274" r:id="rId15"/>
    <p:sldId id="275" r:id="rId16"/>
    <p:sldId id="276" r:id="rId17"/>
    <p:sldId id="272" r:id="rId18"/>
    <p:sldId id="273" r:id="rId19"/>
  </p:sldIdLst>
  <p:sldSz cx="12192000" cy="6858000"/>
  <p:notesSz cx="6858000" cy="9144000"/>
  <p:embeddedFontLst>
    <p:embeddedFont>
      <p:font typeface="Montserrat" pitchFamily="2" charset="77"/>
      <p:regular r:id="rId21"/>
      <p:bold r:id="rId22"/>
      <p:italic r:id="rId23"/>
      <p:boldItalic r:id="rId24"/>
    </p:embeddedFont>
    <p:embeddedFont>
      <p:font typeface="Montserrat bold" pitchFamily="2" charset="77"/>
      <p:bold r:id="rId25"/>
    </p:embeddedFont>
    <p:embeddedFont>
      <p:font typeface="Montserrat italic" pitchFamily="2" charset="77"/>
      <p:italic r:id="rId26"/>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D666C5-E883-4229-8DB3-531C2735B064}" v="111" dt="2024-01-17T13:15:32.0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6327" autoAdjust="0"/>
  </p:normalViewPr>
  <p:slideViewPr>
    <p:cSldViewPr snapToGrid="0">
      <p:cViewPr varScale="1">
        <p:scale>
          <a:sx n="123" d="100"/>
          <a:sy n="123" d="100"/>
        </p:scale>
        <p:origin x="696" y="176"/>
      </p:cViewPr>
      <p:guideLst/>
    </p:cSldViewPr>
  </p:slideViewPr>
  <p:outlineViewPr>
    <p:cViewPr>
      <p:scale>
        <a:sx n="33" d="100"/>
        <a:sy n="33" d="100"/>
      </p:scale>
      <p:origin x="0" y="-115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Meister" userId="6367517f5b964652" providerId="LiveId" clId="{97D666C5-E883-4229-8DB3-531C2735B064}"/>
    <pc:docChg chg="undo custSel addSld delSld modSld">
      <pc:chgData name="Aaron Meister" userId="6367517f5b964652" providerId="LiveId" clId="{97D666C5-E883-4229-8DB3-531C2735B064}" dt="2024-01-17T13:15:32.095" v="3435"/>
      <pc:docMkLst>
        <pc:docMk/>
      </pc:docMkLst>
      <pc:sldChg chg="modSp mod modTransition">
        <pc:chgData name="Aaron Meister" userId="6367517f5b964652" providerId="LiveId" clId="{97D666C5-E883-4229-8DB3-531C2735B064}" dt="2024-01-17T13:03:13.258" v="3200" actId="2711"/>
        <pc:sldMkLst>
          <pc:docMk/>
          <pc:sldMk cId="173137388" sldId="256"/>
        </pc:sldMkLst>
        <pc:spChg chg="mod">
          <ac:chgData name="Aaron Meister" userId="6367517f5b964652" providerId="LiveId" clId="{97D666C5-E883-4229-8DB3-531C2735B064}" dt="2024-01-17T13:03:13.258" v="3200" actId="2711"/>
          <ac:spMkLst>
            <pc:docMk/>
            <pc:sldMk cId="173137388" sldId="256"/>
            <ac:spMk id="3" creationId="{CB6B4BEB-23C3-A59F-E1F5-5A71FE4BF891}"/>
          </ac:spMkLst>
        </pc:spChg>
      </pc:sldChg>
      <pc:sldChg chg="addSp modSp mod modTransition">
        <pc:chgData name="Aaron Meister" userId="6367517f5b964652" providerId="LiveId" clId="{97D666C5-E883-4229-8DB3-531C2735B064}" dt="2024-01-17T13:14:47.492" v="3425" actId="1035"/>
        <pc:sldMkLst>
          <pc:docMk/>
          <pc:sldMk cId="3681370605" sldId="257"/>
        </pc:sldMkLst>
        <pc:spChg chg="add mod">
          <ac:chgData name="Aaron Meister" userId="6367517f5b964652" providerId="LiveId" clId="{97D666C5-E883-4229-8DB3-531C2735B064}" dt="2024-01-17T13:11:56.953" v="3364" actId="1076"/>
          <ac:spMkLst>
            <pc:docMk/>
            <pc:sldMk cId="3681370605" sldId="257"/>
            <ac:spMk id="7" creationId="{7D30BB95-E5D4-23DB-3174-2D38EBC0B4B8}"/>
          </ac:spMkLst>
        </pc:spChg>
        <pc:spChg chg="add mod">
          <ac:chgData name="Aaron Meister" userId="6367517f5b964652" providerId="LiveId" clId="{97D666C5-E883-4229-8DB3-531C2735B064}" dt="2024-01-17T13:14:47.492" v="3425" actId="1035"/>
          <ac:spMkLst>
            <pc:docMk/>
            <pc:sldMk cId="3681370605" sldId="257"/>
            <ac:spMk id="8" creationId="{E6475268-AAA4-329B-0633-1B0FEEE9C72B}"/>
          </ac:spMkLst>
        </pc:spChg>
      </pc:sldChg>
      <pc:sldChg chg="addSp modSp mod modTransition modNotesTx">
        <pc:chgData name="Aaron Meister" userId="6367517f5b964652" providerId="LiveId" clId="{97D666C5-E883-4229-8DB3-531C2735B064}" dt="2024-01-17T13:12:19.942" v="3369" actId="1076"/>
        <pc:sldMkLst>
          <pc:docMk/>
          <pc:sldMk cId="48042669" sldId="259"/>
        </pc:sldMkLst>
        <pc:spChg chg="mod">
          <ac:chgData name="Aaron Meister" userId="6367517f5b964652" providerId="LiveId" clId="{97D666C5-E883-4229-8DB3-531C2735B064}" dt="2024-01-15T08:58:18.372" v="129" actId="1037"/>
          <ac:spMkLst>
            <pc:docMk/>
            <pc:sldMk cId="48042669" sldId="259"/>
            <ac:spMk id="2" creationId="{2E14A905-D874-645B-2584-3C40C1764E7E}"/>
          </ac:spMkLst>
        </pc:spChg>
        <pc:spChg chg="mod">
          <ac:chgData name="Aaron Meister" userId="6367517f5b964652" providerId="LiveId" clId="{97D666C5-E883-4229-8DB3-531C2735B064}" dt="2024-01-16T10:25:24.351" v="2616" actId="1076"/>
          <ac:spMkLst>
            <pc:docMk/>
            <pc:sldMk cId="48042669" sldId="259"/>
            <ac:spMk id="3" creationId="{70DA596D-EFD7-F588-CC88-B9139748C736}"/>
          </ac:spMkLst>
        </pc:spChg>
        <pc:spChg chg="mod">
          <ac:chgData name="Aaron Meister" userId="6367517f5b964652" providerId="LiveId" clId="{97D666C5-E883-4229-8DB3-531C2735B064}" dt="2024-01-16T10:08:42.745" v="1937" actId="20577"/>
          <ac:spMkLst>
            <pc:docMk/>
            <pc:sldMk cId="48042669" sldId="259"/>
            <ac:spMk id="5" creationId="{08C90B8E-B29B-3E96-9679-D5AF535661E7}"/>
          </ac:spMkLst>
        </pc:spChg>
        <pc:spChg chg="add mod">
          <ac:chgData name="Aaron Meister" userId="6367517f5b964652" providerId="LiveId" clId="{97D666C5-E883-4229-8DB3-531C2735B064}" dt="2024-01-16T09:59:17.292" v="1820" actId="207"/>
          <ac:spMkLst>
            <pc:docMk/>
            <pc:sldMk cId="48042669" sldId="259"/>
            <ac:spMk id="6" creationId="{D5E59F29-88C8-3A85-3E7B-7814C44D02A5}"/>
          </ac:spMkLst>
        </pc:spChg>
        <pc:spChg chg="add mod">
          <ac:chgData name="Aaron Meister" userId="6367517f5b964652" providerId="LiveId" clId="{97D666C5-E883-4229-8DB3-531C2735B064}" dt="2024-01-17T13:12:19.942" v="3369" actId="1076"/>
          <ac:spMkLst>
            <pc:docMk/>
            <pc:sldMk cId="48042669" sldId="259"/>
            <ac:spMk id="8" creationId="{E305122B-04B5-2AA7-155A-17AEF25684D6}"/>
          </ac:spMkLst>
        </pc:spChg>
        <pc:spChg chg="add mod">
          <ac:chgData name="Aaron Meister" userId="6367517f5b964652" providerId="LiveId" clId="{97D666C5-E883-4229-8DB3-531C2735B064}" dt="2024-01-15T09:02:13.227" v="246" actId="1035"/>
          <ac:spMkLst>
            <pc:docMk/>
            <pc:sldMk cId="48042669" sldId="259"/>
            <ac:spMk id="12" creationId="{19175C00-ECE0-5F78-0C7D-1E5917B3B4C0}"/>
          </ac:spMkLst>
        </pc:spChg>
        <pc:spChg chg="add mod">
          <ac:chgData name="Aaron Meister" userId="6367517f5b964652" providerId="LiveId" clId="{97D666C5-E883-4229-8DB3-531C2735B064}" dt="2024-01-15T09:02:13.227" v="246" actId="1035"/>
          <ac:spMkLst>
            <pc:docMk/>
            <pc:sldMk cId="48042669" sldId="259"/>
            <ac:spMk id="13" creationId="{B2E86417-154E-F4E9-94D4-AAC24CC05489}"/>
          </ac:spMkLst>
        </pc:spChg>
        <pc:spChg chg="add mod">
          <ac:chgData name="Aaron Meister" userId="6367517f5b964652" providerId="LiveId" clId="{97D666C5-E883-4229-8DB3-531C2735B064}" dt="2024-01-15T09:02:13.227" v="246" actId="1035"/>
          <ac:spMkLst>
            <pc:docMk/>
            <pc:sldMk cId="48042669" sldId="259"/>
            <ac:spMk id="14" creationId="{D079D4E3-1658-4AE7-B994-B77BE316A3B4}"/>
          </ac:spMkLst>
        </pc:spChg>
        <pc:spChg chg="add mod">
          <ac:chgData name="Aaron Meister" userId="6367517f5b964652" providerId="LiveId" clId="{97D666C5-E883-4229-8DB3-531C2735B064}" dt="2024-01-15T09:02:13.227" v="246" actId="1035"/>
          <ac:spMkLst>
            <pc:docMk/>
            <pc:sldMk cId="48042669" sldId="259"/>
            <ac:spMk id="19" creationId="{0D75B21A-37DC-97C1-8A89-028F03B71484}"/>
          </ac:spMkLst>
        </pc:spChg>
        <pc:spChg chg="add mod">
          <ac:chgData name="Aaron Meister" userId="6367517f5b964652" providerId="LiveId" clId="{97D666C5-E883-4229-8DB3-531C2735B064}" dt="2024-01-15T09:02:13.227" v="246" actId="1035"/>
          <ac:spMkLst>
            <pc:docMk/>
            <pc:sldMk cId="48042669" sldId="259"/>
            <ac:spMk id="20" creationId="{188DEE16-BCD8-78E7-7BD3-950FA1F6C758}"/>
          </ac:spMkLst>
        </pc:spChg>
        <pc:spChg chg="add mod">
          <ac:chgData name="Aaron Meister" userId="6367517f5b964652" providerId="LiveId" clId="{97D666C5-E883-4229-8DB3-531C2735B064}" dt="2024-01-15T09:02:13.227" v="246" actId="1035"/>
          <ac:spMkLst>
            <pc:docMk/>
            <pc:sldMk cId="48042669" sldId="259"/>
            <ac:spMk id="21" creationId="{F885FA01-07CF-82A0-FDA9-3598B816FBF1}"/>
          </ac:spMkLst>
        </pc:spChg>
        <pc:picChg chg="add mod">
          <ac:chgData name="Aaron Meister" userId="6367517f5b964652" providerId="LiveId" clId="{97D666C5-E883-4229-8DB3-531C2735B064}" dt="2024-01-15T09:02:13.227" v="246" actId="1035"/>
          <ac:picMkLst>
            <pc:docMk/>
            <pc:sldMk cId="48042669" sldId="259"/>
            <ac:picMk id="7" creationId="{3860EE5A-6C65-07B6-A328-9C82AD465F33}"/>
          </ac:picMkLst>
        </pc:picChg>
        <pc:picChg chg="add mod">
          <ac:chgData name="Aaron Meister" userId="6367517f5b964652" providerId="LiveId" clId="{97D666C5-E883-4229-8DB3-531C2735B064}" dt="2024-01-15T09:02:13.227" v="246" actId="1035"/>
          <ac:picMkLst>
            <pc:docMk/>
            <pc:sldMk cId="48042669" sldId="259"/>
            <ac:picMk id="9" creationId="{BB16CACB-9259-4F95-D1F9-FD1DCC055503}"/>
          </ac:picMkLst>
        </pc:picChg>
        <pc:picChg chg="add mod">
          <ac:chgData name="Aaron Meister" userId="6367517f5b964652" providerId="LiveId" clId="{97D666C5-E883-4229-8DB3-531C2735B064}" dt="2024-01-15T09:02:13.227" v="246" actId="1035"/>
          <ac:picMkLst>
            <pc:docMk/>
            <pc:sldMk cId="48042669" sldId="259"/>
            <ac:picMk id="11" creationId="{A5CA0956-6250-3619-0E77-79AED6211515}"/>
          </ac:picMkLst>
        </pc:picChg>
        <pc:cxnChg chg="add mod">
          <ac:chgData name="Aaron Meister" userId="6367517f5b964652" providerId="LiveId" clId="{97D666C5-E883-4229-8DB3-531C2735B064}" dt="2024-01-15T09:02:13.227" v="246" actId="1035"/>
          <ac:cxnSpMkLst>
            <pc:docMk/>
            <pc:sldMk cId="48042669" sldId="259"/>
            <ac:cxnSpMk id="16" creationId="{FF3B19DD-AC00-5E1D-F834-0DC178C2BBE2}"/>
          </ac:cxnSpMkLst>
        </pc:cxnChg>
        <pc:cxnChg chg="add mod">
          <ac:chgData name="Aaron Meister" userId="6367517f5b964652" providerId="LiveId" clId="{97D666C5-E883-4229-8DB3-531C2735B064}" dt="2024-01-15T09:02:13.227" v="246" actId="1035"/>
          <ac:cxnSpMkLst>
            <pc:docMk/>
            <pc:sldMk cId="48042669" sldId="259"/>
            <ac:cxnSpMk id="17" creationId="{AA4FA6C1-147F-D088-D00C-E25154333A17}"/>
          </ac:cxnSpMkLst>
        </pc:cxnChg>
        <pc:cxnChg chg="add mod">
          <ac:chgData name="Aaron Meister" userId="6367517f5b964652" providerId="LiveId" clId="{97D666C5-E883-4229-8DB3-531C2735B064}" dt="2024-01-15T09:02:13.227" v="246" actId="1035"/>
          <ac:cxnSpMkLst>
            <pc:docMk/>
            <pc:sldMk cId="48042669" sldId="259"/>
            <ac:cxnSpMk id="18" creationId="{C2BFFC64-8842-E0BF-E801-553EDFBFCAA3}"/>
          </ac:cxnSpMkLst>
        </pc:cxnChg>
      </pc:sldChg>
      <pc:sldChg chg="addSp modSp mod modTransition">
        <pc:chgData name="Aaron Meister" userId="6367517f5b964652" providerId="LiveId" clId="{97D666C5-E883-4229-8DB3-531C2735B064}" dt="2024-01-17T13:12:06.547" v="3366" actId="1076"/>
        <pc:sldMkLst>
          <pc:docMk/>
          <pc:sldMk cId="3211845380" sldId="261"/>
        </pc:sldMkLst>
        <pc:spChg chg="mod">
          <ac:chgData name="Aaron Meister" userId="6367517f5b964652" providerId="LiveId" clId="{97D666C5-E883-4229-8DB3-531C2735B064}" dt="2024-01-16T10:08:47.545" v="1938" actId="20577"/>
          <ac:spMkLst>
            <pc:docMk/>
            <pc:sldMk cId="3211845380" sldId="261"/>
            <ac:spMk id="5" creationId="{5598C685-6DC5-36C6-A181-708846F153EB}"/>
          </ac:spMkLst>
        </pc:spChg>
        <pc:spChg chg="add mod">
          <ac:chgData name="Aaron Meister" userId="6367517f5b964652" providerId="LiveId" clId="{97D666C5-E883-4229-8DB3-531C2735B064}" dt="2024-01-17T13:12:06.547" v="3366" actId="1076"/>
          <ac:spMkLst>
            <pc:docMk/>
            <pc:sldMk cId="3211845380" sldId="261"/>
            <ac:spMk id="8" creationId="{339A499B-D98C-B269-44A8-6444B46C53CC}"/>
          </ac:spMkLst>
        </pc:spChg>
      </pc:sldChg>
      <pc:sldChg chg="addSp delSp modSp mod modTransition modNotesTx">
        <pc:chgData name="Aaron Meister" userId="6367517f5b964652" providerId="LiveId" clId="{97D666C5-E883-4229-8DB3-531C2735B064}" dt="2024-01-17T13:12:35.302" v="3374" actId="1076"/>
        <pc:sldMkLst>
          <pc:docMk/>
          <pc:sldMk cId="2529159778" sldId="262"/>
        </pc:sldMkLst>
        <pc:spChg chg="mod">
          <ac:chgData name="Aaron Meister" userId="6367517f5b964652" providerId="LiveId" clId="{97D666C5-E883-4229-8DB3-531C2735B064}" dt="2024-01-16T09:09:09.226" v="1166" actId="1076"/>
          <ac:spMkLst>
            <pc:docMk/>
            <pc:sldMk cId="2529159778" sldId="262"/>
            <ac:spMk id="2" creationId="{2E14A905-D874-645B-2584-3C40C1764E7E}"/>
          </ac:spMkLst>
        </pc:spChg>
        <pc:spChg chg="add mod">
          <ac:chgData name="Aaron Meister" userId="6367517f5b964652" providerId="LiveId" clId="{97D666C5-E883-4229-8DB3-531C2735B064}" dt="2024-01-17T13:12:35.302" v="3374" actId="1076"/>
          <ac:spMkLst>
            <pc:docMk/>
            <pc:sldMk cId="2529159778" sldId="262"/>
            <ac:spMk id="3" creationId="{335263FA-4600-D09E-EC82-FD6DB3411214}"/>
          </ac:spMkLst>
        </pc:spChg>
        <pc:spChg chg="del">
          <ac:chgData name="Aaron Meister" userId="6367517f5b964652" providerId="LiveId" clId="{97D666C5-E883-4229-8DB3-531C2735B064}" dt="2024-01-16T08:45:22.943" v="265" actId="478"/>
          <ac:spMkLst>
            <pc:docMk/>
            <pc:sldMk cId="2529159778" sldId="262"/>
            <ac:spMk id="3" creationId="{70DA596D-EFD7-F588-CC88-B9139748C736}"/>
          </ac:spMkLst>
        </pc:spChg>
        <pc:spChg chg="mod">
          <ac:chgData name="Aaron Meister" userId="6367517f5b964652" providerId="LiveId" clId="{97D666C5-E883-4229-8DB3-531C2735B064}" dt="2024-01-16T10:08:38.269" v="1936" actId="20577"/>
          <ac:spMkLst>
            <pc:docMk/>
            <pc:sldMk cId="2529159778" sldId="262"/>
            <ac:spMk id="5" creationId="{4692049E-D648-DDC8-97F0-542B4628FB37}"/>
          </ac:spMkLst>
        </pc:spChg>
        <pc:spChg chg="add mod ord">
          <ac:chgData name="Aaron Meister" userId="6367517f5b964652" providerId="LiveId" clId="{97D666C5-E883-4229-8DB3-531C2735B064}" dt="2024-01-16T09:59:36.722" v="1822" actId="207"/>
          <ac:spMkLst>
            <pc:docMk/>
            <pc:sldMk cId="2529159778" sldId="262"/>
            <ac:spMk id="11" creationId="{15B68BB4-65EC-98C6-E5BC-1EA47CFFC9C7}"/>
          </ac:spMkLst>
        </pc:spChg>
        <pc:spChg chg="add mod">
          <ac:chgData name="Aaron Meister" userId="6367517f5b964652" providerId="LiveId" clId="{97D666C5-E883-4229-8DB3-531C2735B064}" dt="2024-01-16T09:19:04.647" v="1332" actId="1035"/>
          <ac:spMkLst>
            <pc:docMk/>
            <pc:sldMk cId="2529159778" sldId="262"/>
            <ac:spMk id="12" creationId="{102BDD1D-6004-B17B-C72F-52CC6B1F8E6F}"/>
          </ac:spMkLst>
        </pc:spChg>
        <pc:spChg chg="add mod">
          <ac:chgData name="Aaron Meister" userId="6367517f5b964652" providerId="LiveId" clId="{97D666C5-E883-4229-8DB3-531C2735B064}" dt="2024-01-16T09:59:34.115" v="1821" actId="207"/>
          <ac:spMkLst>
            <pc:docMk/>
            <pc:sldMk cId="2529159778" sldId="262"/>
            <ac:spMk id="13" creationId="{9438009A-1760-9DB0-4378-791594649BA7}"/>
          </ac:spMkLst>
        </pc:spChg>
        <pc:spChg chg="add mod">
          <ac:chgData name="Aaron Meister" userId="6367517f5b964652" providerId="LiveId" clId="{97D666C5-E883-4229-8DB3-531C2735B064}" dt="2024-01-16T09:19:04.647" v="1332" actId="1035"/>
          <ac:spMkLst>
            <pc:docMk/>
            <pc:sldMk cId="2529159778" sldId="262"/>
            <ac:spMk id="14" creationId="{AF43265A-57BF-67D2-E846-1F891B0DF79A}"/>
          </ac:spMkLst>
        </pc:spChg>
        <pc:spChg chg="add mod">
          <ac:chgData name="Aaron Meister" userId="6367517f5b964652" providerId="LiveId" clId="{97D666C5-E883-4229-8DB3-531C2735B064}" dt="2024-01-16T09:19:04.647" v="1332" actId="1035"/>
          <ac:spMkLst>
            <pc:docMk/>
            <pc:sldMk cId="2529159778" sldId="262"/>
            <ac:spMk id="15" creationId="{0F930A3D-80BE-5805-AA40-6358DE822FD2}"/>
          </ac:spMkLst>
        </pc:spChg>
        <pc:spChg chg="add mod">
          <ac:chgData name="Aaron Meister" userId="6367517f5b964652" providerId="LiveId" clId="{97D666C5-E883-4229-8DB3-531C2735B064}" dt="2024-01-16T09:19:04.647" v="1332" actId="1035"/>
          <ac:spMkLst>
            <pc:docMk/>
            <pc:sldMk cId="2529159778" sldId="262"/>
            <ac:spMk id="17" creationId="{CE89513D-E1FC-3937-9A07-2749425A974D}"/>
          </ac:spMkLst>
        </pc:spChg>
        <pc:spChg chg="add mod">
          <ac:chgData name="Aaron Meister" userId="6367517f5b964652" providerId="LiveId" clId="{97D666C5-E883-4229-8DB3-531C2735B064}" dt="2024-01-16T09:19:04.647" v="1332" actId="1035"/>
          <ac:spMkLst>
            <pc:docMk/>
            <pc:sldMk cId="2529159778" sldId="262"/>
            <ac:spMk id="18" creationId="{B588D855-6086-CCAF-D9F0-DFE3D3EB3077}"/>
          </ac:spMkLst>
        </pc:spChg>
        <pc:spChg chg="add mod">
          <ac:chgData name="Aaron Meister" userId="6367517f5b964652" providerId="LiveId" clId="{97D666C5-E883-4229-8DB3-531C2735B064}" dt="2024-01-16T09:19:04.647" v="1332" actId="1035"/>
          <ac:spMkLst>
            <pc:docMk/>
            <pc:sldMk cId="2529159778" sldId="262"/>
            <ac:spMk id="20" creationId="{745B0E8C-5D93-99D0-9163-14906F8F463D}"/>
          </ac:spMkLst>
        </pc:spChg>
        <pc:spChg chg="add mod">
          <ac:chgData name="Aaron Meister" userId="6367517f5b964652" providerId="LiveId" clId="{97D666C5-E883-4229-8DB3-531C2735B064}" dt="2024-01-16T09:19:04.647" v="1332" actId="1035"/>
          <ac:spMkLst>
            <pc:docMk/>
            <pc:sldMk cId="2529159778" sldId="262"/>
            <ac:spMk id="21" creationId="{5105E73E-EFDB-B2CB-5BBA-900320D056DD}"/>
          </ac:spMkLst>
        </pc:spChg>
        <pc:spChg chg="add mod">
          <ac:chgData name="Aaron Meister" userId="6367517f5b964652" providerId="LiveId" clId="{97D666C5-E883-4229-8DB3-531C2735B064}" dt="2024-01-16T08:59:52.947" v="888"/>
          <ac:spMkLst>
            <pc:docMk/>
            <pc:sldMk cId="2529159778" sldId="262"/>
            <ac:spMk id="23" creationId="{AD09C3CF-4256-5EBF-BB9B-D7EB9C6C039B}"/>
          </ac:spMkLst>
        </pc:spChg>
        <pc:spChg chg="add mod">
          <ac:chgData name="Aaron Meister" userId="6367517f5b964652" providerId="LiveId" clId="{97D666C5-E883-4229-8DB3-531C2735B064}" dt="2024-01-16T08:59:52.947" v="888"/>
          <ac:spMkLst>
            <pc:docMk/>
            <pc:sldMk cId="2529159778" sldId="262"/>
            <ac:spMk id="24" creationId="{F6D0E9F8-1649-36D6-C71B-F1578606B1CC}"/>
          </ac:spMkLst>
        </pc:spChg>
        <pc:spChg chg="add mod">
          <ac:chgData name="Aaron Meister" userId="6367517f5b964652" providerId="LiveId" clId="{97D666C5-E883-4229-8DB3-531C2735B064}" dt="2024-01-16T09:59:46.187" v="1824" actId="207"/>
          <ac:spMkLst>
            <pc:docMk/>
            <pc:sldMk cId="2529159778" sldId="262"/>
            <ac:spMk id="26" creationId="{C58524BA-0765-0975-F9CC-DD24C7EFA05B}"/>
          </ac:spMkLst>
        </pc:spChg>
        <pc:spChg chg="add mod">
          <ac:chgData name="Aaron Meister" userId="6367517f5b964652" providerId="LiveId" clId="{97D666C5-E883-4229-8DB3-531C2735B064}" dt="2024-01-16T09:19:04.647" v="1332" actId="1035"/>
          <ac:spMkLst>
            <pc:docMk/>
            <pc:sldMk cId="2529159778" sldId="262"/>
            <ac:spMk id="27" creationId="{6969E2B6-B2E8-6977-EC63-E6A08BDCE9D6}"/>
          </ac:spMkLst>
        </pc:spChg>
        <pc:spChg chg="add mod">
          <ac:chgData name="Aaron Meister" userId="6367517f5b964652" providerId="LiveId" clId="{97D666C5-E883-4229-8DB3-531C2735B064}" dt="2024-01-16T09:59:44.038" v="1823" actId="207"/>
          <ac:spMkLst>
            <pc:docMk/>
            <pc:sldMk cId="2529159778" sldId="262"/>
            <ac:spMk id="29" creationId="{57D4F837-E85D-E58B-E1EC-5BB1DF9CDEB4}"/>
          </ac:spMkLst>
        </pc:spChg>
        <pc:spChg chg="add mod">
          <ac:chgData name="Aaron Meister" userId="6367517f5b964652" providerId="LiveId" clId="{97D666C5-E883-4229-8DB3-531C2735B064}" dt="2024-01-16T09:19:04.647" v="1332" actId="1035"/>
          <ac:spMkLst>
            <pc:docMk/>
            <pc:sldMk cId="2529159778" sldId="262"/>
            <ac:spMk id="30" creationId="{68A5F3CA-CC8D-82FC-6149-5507288DE5EE}"/>
          </ac:spMkLst>
        </pc:spChg>
        <pc:spChg chg="add mod">
          <ac:chgData name="Aaron Meister" userId="6367517f5b964652" providerId="LiveId" clId="{97D666C5-E883-4229-8DB3-531C2735B064}" dt="2024-01-16T09:59:48.152" v="1825" actId="207"/>
          <ac:spMkLst>
            <pc:docMk/>
            <pc:sldMk cId="2529159778" sldId="262"/>
            <ac:spMk id="32" creationId="{3B183CEC-77A8-EABC-65CB-9E066928B048}"/>
          </ac:spMkLst>
        </pc:spChg>
        <pc:spChg chg="add mod">
          <ac:chgData name="Aaron Meister" userId="6367517f5b964652" providerId="LiveId" clId="{97D666C5-E883-4229-8DB3-531C2735B064}" dt="2024-01-16T09:19:04.647" v="1332" actId="1035"/>
          <ac:spMkLst>
            <pc:docMk/>
            <pc:sldMk cId="2529159778" sldId="262"/>
            <ac:spMk id="33" creationId="{533B065E-51B7-6374-766F-D74E87343C98}"/>
          </ac:spMkLst>
        </pc:spChg>
        <pc:spChg chg="add mod">
          <ac:chgData name="Aaron Meister" userId="6367517f5b964652" providerId="LiveId" clId="{97D666C5-E883-4229-8DB3-531C2735B064}" dt="2024-01-16T09:18:27.640" v="1303" actId="1076"/>
          <ac:spMkLst>
            <pc:docMk/>
            <pc:sldMk cId="2529159778" sldId="262"/>
            <ac:spMk id="51" creationId="{A391497C-97B4-E20D-27E8-641EB9029AFE}"/>
          </ac:spMkLst>
        </pc:spChg>
        <pc:spChg chg="add mod">
          <ac:chgData name="Aaron Meister" userId="6367517f5b964652" providerId="LiveId" clId="{97D666C5-E883-4229-8DB3-531C2735B064}" dt="2024-01-16T09:18:39.350" v="1304" actId="1076"/>
          <ac:spMkLst>
            <pc:docMk/>
            <pc:sldMk cId="2529159778" sldId="262"/>
            <ac:spMk id="52" creationId="{52BEA458-C769-BB06-59A1-BFDBEB5A07D2}"/>
          </ac:spMkLst>
        </pc:spChg>
        <pc:spChg chg="add mod">
          <ac:chgData name="Aaron Meister" userId="6367517f5b964652" providerId="LiveId" clId="{97D666C5-E883-4229-8DB3-531C2735B064}" dt="2024-01-16T09:18:08.826" v="1292" actId="1076"/>
          <ac:spMkLst>
            <pc:docMk/>
            <pc:sldMk cId="2529159778" sldId="262"/>
            <ac:spMk id="53" creationId="{9A0BCE4D-7D1A-C976-E6D2-F488F930F33B}"/>
          </ac:spMkLst>
        </pc:spChg>
        <pc:spChg chg="add mod">
          <ac:chgData name="Aaron Meister" userId="6367517f5b964652" providerId="LiveId" clId="{97D666C5-E883-4229-8DB3-531C2735B064}" dt="2024-01-16T09:25:29.218" v="1379" actId="120"/>
          <ac:spMkLst>
            <pc:docMk/>
            <pc:sldMk cId="2529159778" sldId="262"/>
            <ac:spMk id="54" creationId="{D3843609-AE52-DDD4-B198-44FB795ED712}"/>
          </ac:spMkLst>
        </pc:spChg>
        <pc:spChg chg="add mod">
          <ac:chgData name="Aaron Meister" userId="6367517f5b964652" providerId="LiveId" clId="{97D666C5-E883-4229-8DB3-531C2735B064}" dt="2024-01-16T09:25:31.633" v="1380" actId="120"/>
          <ac:spMkLst>
            <pc:docMk/>
            <pc:sldMk cId="2529159778" sldId="262"/>
            <ac:spMk id="55" creationId="{C036666B-0715-7128-9A06-F91F9ACAFEB7}"/>
          </ac:spMkLst>
        </pc:spChg>
        <pc:spChg chg="add mod">
          <ac:chgData name="Aaron Meister" userId="6367517f5b964652" providerId="LiveId" clId="{97D666C5-E883-4229-8DB3-531C2735B064}" dt="2024-01-16T09:25:33.434" v="1381" actId="120"/>
          <ac:spMkLst>
            <pc:docMk/>
            <pc:sldMk cId="2529159778" sldId="262"/>
            <ac:spMk id="56" creationId="{781B66D6-BF02-9B3E-9E91-E656D2B90ADE}"/>
          </ac:spMkLst>
        </pc:spChg>
        <pc:picChg chg="mod">
          <ac:chgData name="Aaron Meister" userId="6367517f5b964652" providerId="LiveId" clId="{97D666C5-E883-4229-8DB3-531C2735B064}" dt="2024-01-16T09:12:44.156" v="1168" actId="1076"/>
          <ac:picMkLst>
            <pc:docMk/>
            <pc:sldMk cId="2529159778" sldId="262"/>
            <ac:picMk id="4" creationId="{07A0A130-DB66-3803-B7B8-8D47C0AB5146}"/>
          </ac:picMkLst>
        </pc:picChg>
        <pc:cxnChg chg="add del mod">
          <ac:chgData name="Aaron Meister" userId="6367517f5b964652" providerId="LiveId" clId="{97D666C5-E883-4229-8DB3-531C2735B064}" dt="2024-01-16T08:49:39.005" v="372" actId="478"/>
          <ac:cxnSpMkLst>
            <pc:docMk/>
            <pc:sldMk cId="2529159778" sldId="262"/>
            <ac:cxnSpMk id="7" creationId="{4AB0B043-EE99-12D5-6D25-4C44B3CF6A9A}"/>
          </ac:cxnSpMkLst>
        </pc:cxnChg>
        <pc:cxnChg chg="add mod">
          <ac:chgData name="Aaron Meister" userId="6367517f5b964652" providerId="LiveId" clId="{97D666C5-E883-4229-8DB3-531C2735B064}" dt="2024-01-16T09:19:04.647" v="1332" actId="1035"/>
          <ac:cxnSpMkLst>
            <pc:docMk/>
            <pc:sldMk cId="2529159778" sldId="262"/>
            <ac:cxnSpMk id="9" creationId="{BB925732-08FC-00E1-8A03-294713A28627}"/>
          </ac:cxnSpMkLst>
        </pc:cxnChg>
        <pc:cxnChg chg="add mod">
          <ac:chgData name="Aaron Meister" userId="6367517f5b964652" providerId="LiveId" clId="{97D666C5-E883-4229-8DB3-531C2735B064}" dt="2024-01-16T09:19:04.647" v="1332" actId="1035"/>
          <ac:cxnSpMkLst>
            <pc:docMk/>
            <pc:sldMk cId="2529159778" sldId="262"/>
            <ac:cxnSpMk id="10" creationId="{7E9943D1-BC36-DC96-82C3-CA4533822A97}"/>
          </ac:cxnSpMkLst>
        </pc:cxnChg>
        <pc:cxnChg chg="add mod">
          <ac:chgData name="Aaron Meister" userId="6367517f5b964652" providerId="LiveId" clId="{97D666C5-E883-4229-8DB3-531C2735B064}" dt="2024-01-16T09:19:04.647" v="1332" actId="1035"/>
          <ac:cxnSpMkLst>
            <pc:docMk/>
            <pc:sldMk cId="2529159778" sldId="262"/>
            <ac:cxnSpMk id="16" creationId="{C31B560D-C62F-BE89-D564-287AA32A3D2C}"/>
          </ac:cxnSpMkLst>
        </pc:cxnChg>
        <pc:cxnChg chg="add mod">
          <ac:chgData name="Aaron Meister" userId="6367517f5b964652" providerId="LiveId" clId="{97D666C5-E883-4229-8DB3-531C2735B064}" dt="2024-01-16T09:19:04.647" v="1332" actId="1035"/>
          <ac:cxnSpMkLst>
            <pc:docMk/>
            <pc:sldMk cId="2529159778" sldId="262"/>
            <ac:cxnSpMk id="19" creationId="{0140713F-9C61-6B1E-BFF5-F44A786CE58A}"/>
          </ac:cxnSpMkLst>
        </pc:cxnChg>
        <pc:cxnChg chg="add mod">
          <ac:chgData name="Aaron Meister" userId="6367517f5b964652" providerId="LiveId" clId="{97D666C5-E883-4229-8DB3-531C2735B064}" dt="2024-01-16T08:59:52.947" v="888"/>
          <ac:cxnSpMkLst>
            <pc:docMk/>
            <pc:sldMk cId="2529159778" sldId="262"/>
            <ac:cxnSpMk id="22" creationId="{97C32C4C-DE4D-46AB-DE3B-78D67A4FC386}"/>
          </ac:cxnSpMkLst>
        </pc:cxnChg>
        <pc:cxnChg chg="add mod">
          <ac:chgData name="Aaron Meister" userId="6367517f5b964652" providerId="LiveId" clId="{97D666C5-E883-4229-8DB3-531C2735B064}" dt="2024-01-16T09:19:04.647" v="1332" actId="1035"/>
          <ac:cxnSpMkLst>
            <pc:docMk/>
            <pc:sldMk cId="2529159778" sldId="262"/>
            <ac:cxnSpMk id="25" creationId="{05D3EA1E-3F58-3626-7FA1-C8F3962CFB35}"/>
          </ac:cxnSpMkLst>
        </pc:cxnChg>
        <pc:cxnChg chg="add mod">
          <ac:chgData name="Aaron Meister" userId="6367517f5b964652" providerId="LiveId" clId="{97D666C5-E883-4229-8DB3-531C2735B064}" dt="2024-01-16T09:19:04.647" v="1332" actId="1035"/>
          <ac:cxnSpMkLst>
            <pc:docMk/>
            <pc:sldMk cId="2529159778" sldId="262"/>
            <ac:cxnSpMk id="28" creationId="{F62CFD46-524F-C5C4-AA9D-5D24B458282B}"/>
          </ac:cxnSpMkLst>
        </pc:cxnChg>
        <pc:cxnChg chg="add mod">
          <ac:chgData name="Aaron Meister" userId="6367517f5b964652" providerId="LiveId" clId="{97D666C5-E883-4229-8DB3-531C2735B064}" dt="2024-01-16T09:19:04.647" v="1332" actId="1035"/>
          <ac:cxnSpMkLst>
            <pc:docMk/>
            <pc:sldMk cId="2529159778" sldId="262"/>
            <ac:cxnSpMk id="31" creationId="{2BBB93A5-7554-60D5-7358-419C64582063}"/>
          </ac:cxnSpMkLst>
        </pc:cxnChg>
        <pc:cxnChg chg="add mod">
          <ac:chgData name="Aaron Meister" userId="6367517f5b964652" providerId="LiveId" clId="{97D666C5-E883-4229-8DB3-531C2735B064}" dt="2024-01-16T09:17:05.819" v="1272" actId="1076"/>
          <ac:cxnSpMkLst>
            <pc:docMk/>
            <pc:sldMk cId="2529159778" sldId="262"/>
            <ac:cxnSpMk id="34" creationId="{0E9E174D-6062-D089-E8A6-54E4D1D245D7}"/>
          </ac:cxnSpMkLst>
        </pc:cxnChg>
        <pc:cxnChg chg="add mod">
          <ac:chgData name="Aaron Meister" userId="6367517f5b964652" providerId="LiveId" clId="{97D666C5-E883-4229-8DB3-531C2735B064}" dt="2024-01-16T09:19:50.008" v="1338" actId="1035"/>
          <ac:cxnSpMkLst>
            <pc:docMk/>
            <pc:sldMk cId="2529159778" sldId="262"/>
            <ac:cxnSpMk id="36" creationId="{37755A99-E773-1EF2-86FC-DCC0EFEA373D}"/>
          </ac:cxnSpMkLst>
        </pc:cxnChg>
        <pc:cxnChg chg="add mod">
          <ac:chgData name="Aaron Meister" userId="6367517f5b964652" providerId="LiveId" clId="{97D666C5-E883-4229-8DB3-531C2735B064}" dt="2024-01-16T09:17:05.819" v="1272" actId="1076"/>
          <ac:cxnSpMkLst>
            <pc:docMk/>
            <pc:sldMk cId="2529159778" sldId="262"/>
            <ac:cxnSpMk id="37" creationId="{CB2E5C8D-9BA7-7099-B552-05EE088FEC14}"/>
          </ac:cxnSpMkLst>
        </pc:cxnChg>
        <pc:cxnChg chg="add mod">
          <ac:chgData name="Aaron Meister" userId="6367517f5b964652" providerId="LiveId" clId="{97D666C5-E883-4229-8DB3-531C2735B064}" dt="2024-01-16T09:19:04.647" v="1332" actId="1035"/>
          <ac:cxnSpMkLst>
            <pc:docMk/>
            <pc:sldMk cId="2529159778" sldId="262"/>
            <ac:cxnSpMk id="39" creationId="{6128AA0B-ED73-58A3-CBA1-C85CB87FD0AA}"/>
          </ac:cxnSpMkLst>
        </pc:cxnChg>
        <pc:cxnChg chg="add mod">
          <ac:chgData name="Aaron Meister" userId="6367517f5b964652" providerId="LiveId" clId="{97D666C5-E883-4229-8DB3-531C2735B064}" dt="2024-01-16T09:19:04.647" v="1332" actId="1035"/>
          <ac:cxnSpMkLst>
            <pc:docMk/>
            <pc:sldMk cId="2529159778" sldId="262"/>
            <ac:cxnSpMk id="41" creationId="{AA0386C7-6CC3-B1A7-33D1-2DFA762B9DDD}"/>
          </ac:cxnSpMkLst>
        </pc:cxnChg>
        <pc:cxnChg chg="add mod">
          <ac:chgData name="Aaron Meister" userId="6367517f5b964652" providerId="LiveId" clId="{97D666C5-E883-4229-8DB3-531C2735B064}" dt="2024-01-16T09:19:04.647" v="1332" actId="1035"/>
          <ac:cxnSpMkLst>
            <pc:docMk/>
            <pc:sldMk cId="2529159778" sldId="262"/>
            <ac:cxnSpMk id="42" creationId="{E9AAAAC1-E4E2-4FC6-16CC-D4F5AB9A06B6}"/>
          </ac:cxnSpMkLst>
        </pc:cxnChg>
        <pc:cxnChg chg="add mod">
          <ac:chgData name="Aaron Meister" userId="6367517f5b964652" providerId="LiveId" clId="{97D666C5-E883-4229-8DB3-531C2735B064}" dt="2024-01-16T09:19:04.647" v="1332" actId="1035"/>
          <ac:cxnSpMkLst>
            <pc:docMk/>
            <pc:sldMk cId="2529159778" sldId="262"/>
            <ac:cxnSpMk id="43" creationId="{0456103D-1A5A-240A-28F8-0E10BC15B31E}"/>
          </ac:cxnSpMkLst>
        </pc:cxnChg>
        <pc:cxnChg chg="add mod">
          <ac:chgData name="Aaron Meister" userId="6367517f5b964652" providerId="LiveId" clId="{97D666C5-E883-4229-8DB3-531C2735B064}" dt="2024-01-16T09:17:05.819" v="1272" actId="1076"/>
          <ac:cxnSpMkLst>
            <pc:docMk/>
            <pc:sldMk cId="2529159778" sldId="262"/>
            <ac:cxnSpMk id="44" creationId="{566E46E6-5771-5D02-3412-CBFCC3750338}"/>
          </ac:cxnSpMkLst>
        </pc:cxnChg>
        <pc:cxnChg chg="add mod">
          <ac:chgData name="Aaron Meister" userId="6367517f5b964652" providerId="LiveId" clId="{97D666C5-E883-4229-8DB3-531C2735B064}" dt="2024-01-16T09:17:46.025" v="1280" actId="1076"/>
          <ac:cxnSpMkLst>
            <pc:docMk/>
            <pc:sldMk cId="2529159778" sldId="262"/>
            <ac:cxnSpMk id="46" creationId="{305E23A0-1540-4D65-B91D-B2C8ED8007D2}"/>
          </ac:cxnSpMkLst>
        </pc:cxnChg>
        <pc:cxnChg chg="add mod">
          <ac:chgData name="Aaron Meister" userId="6367517f5b964652" providerId="LiveId" clId="{97D666C5-E883-4229-8DB3-531C2735B064}" dt="2024-01-16T09:20:10.986" v="1345" actId="1076"/>
          <ac:cxnSpMkLst>
            <pc:docMk/>
            <pc:sldMk cId="2529159778" sldId="262"/>
            <ac:cxnSpMk id="47" creationId="{DC4C5EAC-AF43-CADF-876B-15721AA5F7E9}"/>
          </ac:cxnSpMkLst>
        </pc:cxnChg>
        <pc:cxnChg chg="add mod">
          <ac:chgData name="Aaron Meister" userId="6367517f5b964652" providerId="LiveId" clId="{97D666C5-E883-4229-8DB3-531C2735B064}" dt="2024-01-16T09:20:13.025" v="1346" actId="1076"/>
          <ac:cxnSpMkLst>
            <pc:docMk/>
            <pc:sldMk cId="2529159778" sldId="262"/>
            <ac:cxnSpMk id="48" creationId="{0D0145D6-4D93-71B9-9469-B7F9D39C96EE}"/>
          </ac:cxnSpMkLst>
        </pc:cxnChg>
        <pc:cxnChg chg="add mod">
          <ac:chgData name="Aaron Meister" userId="6367517f5b964652" providerId="LiveId" clId="{97D666C5-E883-4229-8DB3-531C2735B064}" dt="2024-01-16T09:17:05.819" v="1272" actId="1076"/>
          <ac:cxnSpMkLst>
            <pc:docMk/>
            <pc:sldMk cId="2529159778" sldId="262"/>
            <ac:cxnSpMk id="49" creationId="{035605B5-230F-8E3D-7481-3345E37368D4}"/>
          </ac:cxnSpMkLst>
        </pc:cxnChg>
        <pc:cxnChg chg="add mod">
          <ac:chgData name="Aaron Meister" userId="6367517f5b964652" providerId="LiveId" clId="{97D666C5-E883-4229-8DB3-531C2735B064}" dt="2024-01-16T09:17:55.895" v="1284" actId="1076"/>
          <ac:cxnSpMkLst>
            <pc:docMk/>
            <pc:sldMk cId="2529159778" sldId="262"/>
            <ac:cxnSpMk id="50" creationId="{60DDC099-4DCB-C342-A893-7C83F8C792F6}"/>
          </ac:cxnSpMkLst>
        </pc:cxnChg>
      </pc:sldChg>
      <pc:sldChg chg="addSp delSp modSp mod modTransition modNotesTx">
        <pc:chgData name="Aaron Meister" userId="6367517f5b964652" providerId="LiveId" clId="{97D666C5-E883-4229-8DB3-531C2735B064}" dt="2024-01-17T13:15:22.889" v="3434" actId="1036"/>
        <pc:sldMkLst>
          <pc:docMk/>
          <pc:sldMk cId="2016863877" sldId="263"/>
        </pc:sldMkLst>
        <pc:spChg chg="mod">
          <ac:chgData name="Aaron Meister" userId="6367517f5b964652" providerId="LiveId" clId="{97D666C5-E883-4229-8DB3-531C2735B064}" dt="2024-01-16T10:00:25.216" v="1826" actId="1076"/>
          <ac:spMkLst>
            <pc:docMk/>
            <pc:sldMk cId="2016863877" sldId="263"/>
            <ac:spMk id="2" creationId="{2E14A905-D874-645B-2584-3C40C1764E7E}"/>
          </ac:spMkLst>
        </pc:spChg>
        <pc:spChg chg="add mod">
          <ac:chgData name="Aaron Meister" userId="6367517f5b964652" providerId="LiveId" clId="{97D666C5-E883-4229-8DB3-531C2735B064}" dt="2024-01-16T09:50:50.669" v="1776" actId="1076"/>
          <ac:spMkLst>
            <pc:docMk/>
            <pc:sldMk cId="2016863877" sldId="263"/>
            <ac:spMk id="3" creationId="{3BF51CE6-1ECF-0DFC-F329-1E512B18B968}"/>
          </ac:spMkLst>
        </pc:spChg>
        <pc:spChg chg="del mod">
          <ac:chgData name="Aaron Meister" userId="6367517f5b964652" providerId="LiveId" clId="{97D666C5-E883-4229-8DB3-531C2735B064}" dt="2024-01-16T09:32:34.418" v="1440" actId="478"/>
          <ac:spMkLst>
            <pc:docMk/>
            <pc:sldMk cId="2016863877" sldId="263"/>
            <ac:spMk id="3" creationId="{70DA596D-EFD7-F588-CC88-B9139748C736}"/>
          </ac:spMkLst>
        </pc:spChg>
        <pc:spChg chg="mod">
          <ac:chgData name="Aaron Meister" userId="6367517f5b964652" providerId="LiveId" clId="{97D666C5-E883-4229-8DB3-531C2735B064}" dt="2024-01-16T10:08:30.120" v="1934" actId="20577"/>
          <ac:spMkLst>
            <pc:docMk/>
            <pc:sldMk cId="2016863877" sldId="263"/>
            <ac:spMk id="5" creationId="{088825BE-B4EF-5E33-4D98-DC3240F5AB25}"/>
          </ac:spMkLst>
        </pc:spChg>
        <pc:spChg chg="add mod">
          <ac:chgData name="Aaron Meister" userId="6367517f5b964652" providerId="LiveId" clId="{97D666C5-E883-4229-8DB3-531C2735B064}" dt="2024-01-16T09:37:09.269" v="1538" actId="1076"/>
          <ac:spMkLst>
            <pc:docMk/>
            <pc:sldMk cId="2016863877" sldId="263"/>
            <ac:spMk id="6" creationId="{45D5EF3D-2DD9-77AC-4831-82E44949E7E3}"/>
          </ac:spMkLst>
        </pc:spChg>
        <pc:spChg chg="add mod">
          <ac:chgData name="Aaron Meister" userId="6367517f5b964652" providerId="LiveId" clId="{97D666C5-E883-4229-8DB3-531C2735B064}" dt="2024-01-16T09:36:55.230" v="1535" actId="1076"/>
          <ac:spMkLst>
            <pc:docMk/>
            <pc:sldMk cId="2016863877" sldId="263"/>
            <ac:spMk id="7" creationId="{919C790D-4E38-67C8-10F0-8A275A850207}"/>
          </ac:spMkLst>
        </pc:spChg>
        <pc:spChg chg="add mod">
          <ac:chgData name="Aaron Meister" userId="6367517f5b964652" providerId="LiveId" clId="{97D666C5-E883-4229-8DB3-531C2735B064}" dt="2024-01-16T09:36:59.602" v="1536" actId="1076"/>
          <ac:spMkLst>
            <pc:docMk/>
            <pc:sldMk cId="2016863877" sldId="263"/>
            <ac:spMk id="8" creationId="{528B9A27-40CC-17D0-E2F2-7FF2CD564D5C}"/>
          </ac:spMkLst>
        </pc:spChg>
        <pc:spChg chg="add mod">
          <ac:chgData name="Aaron Meister" userId="6367517f5b964652" providerId="LiveId" clId="{97D666C5-E883-4229-8DB3-531C2735B064}" dt="2024-01-16T09:37:03.245" v="1537" actId="1076"/>
          <ac:spMkLst>
            <pc:docMk/>
            <pc:sldMk cId="2016863877" sldId="263"/>
            <ac:spMk id="9" creationId="{34157262-3624-3FC6-F5F1-1D16A8E84DED}"/>
          </ac:spMkLst>
        </pc:spChg>
        <pc:spChg chg="add mod">
          <ac:chgData name="Aaron Meister" userId="6367517f5b964652" providerId="LiveId" clId="{97D666C5-E883-4229-8DB3-531C2735B064}" dt="2024-01-16T09:35:26.492" v="1521" actId="1076"/>
          <ac:spMkLst>
            <pc:docMk/>
            <pc:sldMk cId="2016863877" sldId="263"/>
            <ac:spMk id="10" creationId="{0B7530D6-55AC-FA4C-9086-0A11C4EC945A}"/>
          </ac:spMkLst>
        </pc:spChg>
        <pc:spChg chg="add mod">
          <ac:chgData name="Aaron Meister" userId="6367517f5b964652" providerId="LiveId" clId="{97D666C5-E883-4229-8DB3-531C2735B064}" dt="2024-01-16T09:58:22.809" v="1819" actId="1076"/>
          <ac:spMkLst>
            <pc:docMk/>
            <pc:sldMk cId="2016863877" sldId="263"/>
            <ac:spMk id="11" creationId="{0D23D78F-B883-F314-8AA4-03EAD3E67592}"/>
          </ac:spMkLst>
        </pc:spChg>
        <pc:spChg chg="add del mod">
          <ac:chgData name="Aaron Meister" userId="6367517f5b964652" providerId="LiveId" clId="{97D666C5-E883-4229-8DB3-531C2735B064}" dt="2024-01-16T09:37:39.869" v="1544" actId="478"/>
          <ac:spMkLst>
            <pc:docMk/>
            <pc:sldMk cId="2016863877" sldId="263"/>
            <ac:spMk id="11" creationId="{9BC3A340-FE52-8E2A-FDD2-291A9F3CDF01}"/>
          </ac:spMkLst>
        </pc:spChg>
        <pc:spChg chg="add mod">
          <ac:chgData name="Aaron Meister" userId="6367517f5b964652" providerId="LiveId" clId="{97D666C5-E883-4229-8DB3-531C2735B064}" dt="2024-01-16T10:00:33.701" v="1828" actId="1076"/>
          <ac:spMkLst>
            <pc:docMk/>
            <pc:sldMk cId="2016863877" sldId="263"/>
            <ac:spMk id="12" creationId="{C58BD588-6123-A91F-EA79-96868404BF28}"/>
          </ac:spMkLst>
        </pc:spChg>
        <pc:spChg chg="add mod">
          <ac:chgData name="Aaron Meister" userId="6367517f5b964652" providerId="LiveId" clId="{97D666C5-E883-4229-8DB3-531C2735B064}" dt="2024-01-17T13:13:41.190" v="3395" actId="1076"/>
          <ac:spMkLst>
            <pc:docMk/>
            <pc:sldMk cId="2016863877" sldId="263"/>
            <ac:spMk id="13" creationId="{659D5118-768D-4C5B-940B-AAA911151C5F}"/>
          </ac:spMkLst>
        </pc:spChg>
        <pc:spChg chg="add mod">
          <ac:chgData name="Aaron Meister" userId="6367517f5b964652" providerId="LiveId" clId="{97D666C5-E883-4229-8DB3-531C2735B064}" dt="2024-01-17T13:15:03.880" v="3426"/>
          <ac:spMkLst>
            <pc:docMk/>
            <pc:sldMk cId="2016863877" sldId="263"/>
            <ac:spMk id="14" creationId="{9A2D14F1-3E7A-4AF0-14EC-D92C6A0A5A4B}"/>
          </ac:spMkLst>
        </pc:spChg>
        <pc:spChg chg="add mod">
          <ac:chgData name="Aaron Meister" userId="6367517f5b964652" providerId="LiveId" clId="{97D666C5-E883-4229-8DB3-531C2735B064}" dt="2024-01-17T13:15:22.889" v="3434" actId="1036"/>
          <ac:spMkLst>
            <pc:docMk/>
            <pc:sldMk cId="2016863877" sldId="263"/>
            <ac:spMk id="15" creationId="{F6470C2D-8A0A-92B8-1262-F288216641B3}"/>
          </ac:spMkLst>
        </pc:spChg>
        <pc:picChg chg="mod">
          <ac:chgData name="Aaron Meister" userId="6367517f5b964652" providerId="LiveId" clId="{97D666C5-E883-4229-8DB3-531C2735B064}" dt="2024-01-16T09:32:39.425" v="1441" actId="1076"/>
          <ac:picMkLst>
            <pc:docMk/>
            <pc:sldMk cId="2016863877" sldId="263"/>
            <ac:picMk id="4" creationId="{07A0A130-DB66-3803-B7B8-8D47C0AB5146}"/>
          </ac:picMkLst>
        </pc:picChg>
      </pc:sldChg>
      <pc:sldChg chg="addSp modSp mod modTransition">
        <pc:chgData name="Aaron Meister" userId="6367517f5b964652" providerId="LiveId" clId="{97D666C5-E883-4229-8DB3-531C2735B064}" dt="2024-01-17T13:13:44.784" v="3396"/>
        <pc:sldMkLst>
          <pc:docMk/>
          <pc:sldMk cId="3676740188" sldId="264"/>
        </pc:sldMkLst>
        <pc:spChg chg="mod">
          <ac:chgData name="Aaron Meister" userId="6367517f5b964652" providerId="LiveId" clId="{97D666C5-E883-4229-8DB3-531C2735B064}" dt="2024-01-17T13:05:51.708" v="3316" actId="20577"/>
          <ac:spMkLst>
            <pc:docMk/>
            <pc:sldMk cId="3676740188" sldId="264"/>
            <ac:spMk id="5" creationId="{45ED8C87-D408-6B6D-9DE3-A2BB7C0B0889}"/>
          </ac:spMkLst>
        </pc:spChg>
        <pc:spChg chg="add mod">
          <ac:chgData name="Aaron Meister" userId="6367517f5b964652" providerId="LiveId" clId="{97D666C5-E883-4229-8DB3-531C2735B064}" dt="2024-01-17T13:13:44.784" v="3396"/>
          <ac:spMkLst>
            <pc:docMk/>
            <pc:sldMk cId="3676740188" sldId="264"/>
            <ac:spMk id="6" creationId="{C25DEE8B-F13D-280A-7582-AD87D84EF11B}"/>
          </ac:spMkLst>
        </pc:spChg>
      </pc:sldChg>
      <pc:sldChg chg="addSp delSp modSp add mod modTransition modNotesTx">
        <pc:chgData name="Aaron Meister" userId="6367517f5b964652" providerId="LiveId" clId="{97D666C5-E883-4229-8DB3-531C2735B064}" dt="2024-01-17T13:12:39.476" v="3375"/>
        <pc:sldMkLst>
          <pc:docMk/>
          <pc:sldMk cId="1855300219" sldId="265"/>
        </pc:sldMkLst>
        <pc:spChg chg="mod">
          <ac:chgData name="Aaron Meister" userId="6367517f5b964652" providerId="LiveId" clId="{97D666C5-E883-4229-8DB3-531C2735B064}" dt="2024-01-16T10:25:56.383" v="2630" actId="1076"/>
          <ac:spMkLst>
            <pc:docMk/>
            <pc:sldMk cId="1855300219" sldId="265"/>
            <ac:spMk id="2" creationId="{2E14A905-D874-645B-2584-3C40C1764E7E}"/>
          </ac:spMkLst>
        </pc:spChg>
        <pc:spChg chg="add del mod">
          <ac:chgData name="Aaron Meister" userId="6367517f5b964652" providerId="LiveId" clId="{97D666C5-E883-4229-8DB3-531C2735B064}" dt="2024-01-16T10:21:17.685" v="2416" actId="478"/>
          <ac:spMkLst>
            <pc:docMk/>
            <pc:sldMk cId="1855300219" sldId="265"/>
            <ac:spMk id="3" creationId="{C8341BE4-EBA7-8B83-992C-A776DE792D5C}"/>
          </ac:spMkLst>
        </pc:spChg>
        <pc:spChg chg="add mod">
          <ac:chgData name="Aaron Meister" userId="6367517f5b964652" providerId="LiveId" clId="{97D666C5-E883-4229-8DB3-531C2735B064}" dt="2024-01-17T13:12:39.476" v="3375"/>
          <ac:spMkLst>
            <pc:docMk/>
            <pc:sldMk cId="1855300219" sldId="265"/>
            <ac:spMk id="3" creationId="{F8A64DA7-9595-997B-D957-FD73F427E102}"/>
          </ac:spMkLst>
        </pc:spChg>
        <pc:spChg chg="mod">
          <ac:chgData name="Aaron Meister" userId="6367517f5b964652" providerId="LiveId" clId="{97D666C5-E883-4229-8DB3-531C2735B064}" dt="2024-01-16T10:08:34.073" v="1935" actId="20577"/>
          <ac:spMkLst>
            <pc:docMk/>
            <pc:sldMk cId="1855300219" sldId="265"/>
            <ac:spMk id="5" creationId="{4692049E-D648-DDC8-97F0-542B4628FB37}"/>
          </ac:spMkLst>
        </pc:spChg>
        <pc:spChg chg="add del mod">
          <ac:chgData name="Aaron Meister" userId="6367517f5b964652" providerId="LiveId" clId="{97D666C5-E883-4229-8DB3-531C2735B064}" dt="2024-01-16T10:21:23.890" v="2418" actId="478"/>
          <ac:spMkLst>
            <pc:docMk/>
            <pc:sldMk cId="1855300219" sldId="265"/>
            <ac:spMk id="6" creationId="{33072661-C330-06A0-CE65-938ECF10D6E3}"/>
          </ac:spMkLst>
        </pc:spChg>
        <pc:spChg chg="add del mod ord">
          <ac:chgData name="Aaron Meister" userId="6367517f5b964652" providerId="LiveId" clId="{97D666C5-E883-4229-8DB3-531C2735B064}" dt="2024-01-16T10:21:16.622" v="2415" actId="478"/>
          <ac:spMkLst>
            <pc:docMk/>
            <pc:sldMk cId="1855300219" sldId="265"/>
            <ac:spMk id="7" creationId="{D6B2E231-85EA-1B89-9B3F-48E883B6D35A}"/>
          </ac:spMkLst>
        </pc:spChg>
        <pc:spChg chg="add mod">
          <ac:chgData name="Aaron Meister" userId="6367517f5b964652" providerId="LiveId" clId="{97D666C5-E883-4229-8DB3-531C2735B064}" dt="2024-01-16T10:26:00.177" v="2632" actId="14100"/>
          <ac:spMkLst>
            <pc:docMk/>
            <pc:sldMk cId="1855300219" sldId="265"/>
            <ac:spMk id="8" creationId="{B8F57976-BD50-4679-4156-D2FDECD84453}"/>
          </ac:spMkLst>
        </pc:spChg>
        <pc:spChg chg="add mod">
          <ac:chgData name="Aaron Meister" userId="6367517f5b964652" providerId="LiveId" clId="{97D666C5-E883-4229-8DB3-531C2735B064}" dt="2024-01-16T10:26:07.051" v="2651" actId="1036"/>
          <ac:spMkLst>
            <pc:docMk/>
            <pc:sldMk cId="1855300219" sldId="265"/>
            <ac:spMk id="9" creationId="{C77DF27A-7082-D352-79A9-D6AC3CC048F8}"/>
          </ac:spMkLst>
        </pc:spChg>
        <pc:spChg chg="add mod">
          <ac:chgData name="Aaron Meister" userId="6367517f5b964652" providerId="LiveId" clId="{97D666C5-E883-4229-8DB3-531C2735B064}" dt="2024-01-16T10:26:07.051" v="2651" actId="1036"/>
          <ac:spMkLst>
            <pc:docMk/>
            <pc:sldMk cId="1855300219" sldId="265"/>
            <ac:spMk id="10" creationId="{271032B2-3B5E-885C-CDA6-0881604C22B7}"/>
          </ac:spMkLst>
        </pc:spChg>
        <pc:spChg chg="del">
          <ac:chgData name="Aaron Meister" userId="6367517f5b964652" providerId="LiveId" clId="{97D666C5-E883-4229-8DB3-531C2735B064}" dt="2024-01-16T09:25:54.284" v="1383" actId="478"/>
          <ac:spMkLst>
            <pc:docMk/>
            <pc:sldMk cId="1855300219" sldId="265"/>
            <ac:spMk id="11" creationId="{15B68BB4-65EC-98C6-E5BC-1EA47CFFC9C7}"/>
          </ac:spMkLst>
        </pc:spChg>
        <pc:spChg chg="add del mod">
          <ac:chgData name="Aaron Meister" userId="6367517f5b964652" providerId="LiveId" clId="{97D666C5-E883-4229-8DB3-531C2735B064}" dt="2024-01-16T10:21:26.926" v="2419" actId="478"/>
          <ac:spMkLst>
            <pc:docMk/>
            <pc:sldMk cId="1855300219" sldId="265"/>
            <ac:spMk id="11" creationId="{CFED6A11-5DA4-5426-0330-C0301079001B}"/>
          </ac:spMkLst>
        </pc:spChg>
        <pc:spChg chg="mod">
          <ac:chgData name="Aaron Meister" userId="6367517f5b964652" providerId="LiveId" clId="{97D666C5-E883-4229-8DB3-531C2735B064}" dt="2024-01-16T09:26:37.511" v="1392" actId="14100"/>
          <ac:spMkLst>
            <pc:docMk/>
            <pc:sldMk cId="1855300219" sldId="265"/>
            <ac:spMk id="12" creationId="{102BDD1D-6004-B17B-C72F-52CC6B1F8E6F}"/>
          </ac:spMkLst>
        </pc:spChg>
        <pc:spChg chg="del">
          <ac:chgData name="Aaron Meister" userId="6367517f5b964652" providerId="LiveId" clId="{97D666C5-E883-4229-8DB3-531C2735B064}" dt="2024-01-16T09:25:54.284" v="1383" actId="478"/>
          <ac:spMkLst>
            <pc:docMk/>
            <pc:sldMk cId="1855300219" sldId="265"/>
            <ac:spMk id="13" creationId="{9438009A-1760-9DB0-4378-791594649BA7}"/>
          </ac:spMkLst>
        </pc:spChg>
        <pc:spChg chg="del">
          <ac:chgData name="Aaron Meister" userId="6367517f5b964652" providerId="LiveId" clId="{97D666C5-E883-4229-8DB3-531C2735B064}" dt="2024-01-16T09:25:54.284" v="1383" actId="478"/>
          <ac:spMkLst>
            <pc:docMk/>
            <pc:sldMk cId="1855300219" sldId="265"/>
            <ac:spMk id="14" creationId="{AF43265A-57BF-67D2-E846-1F891B0DF79A}"/>
          </ac:spMkLst>
        </pc:spChg>
        <pc:spChg chg="del">
          <ac:chgData name="Aaron Meister" userId="6367517f5b964652" providerId="LiveId" clId="{97D666C5-E883-4229-8DB3-531C2735B064}" dt="2024-01-16T09:25:54.284" v="1383" actId="478"/>
          <ac:spMkLst>
            <pc:docMk/>
            <pc:sldMk cId="1855300219" sldId="265"/>
            <ac:spMk id="15" creationId="{0F930A3D-80BE-5805-AA40-6358DE822FD2}"/>
          </ac:spMkLst>
        </pc:spChg>
        <pc:spChg chg="del">
          <ac:chgData name="Aaron Meister" userId="6367517f5b964652" providerId="LiveId" clId="{97D666C5-E883-4229-8DB3-531C2735B064}" dt="2024-01-16T09:25:54.284" v="1383" actId="478"/>
          <ac:spMkLst>
            <pc:docMk/>
            <pc:sldMk cId="1855300219" sldId="265"/>
            <ac:spMk id="17" creationId="{CE89513D-E1FC-3937-9A07-2749425A974D}"/>
          </ac:spMkLst>
        </pc:spChg>
        <pc:spChg chg="del">
          <ac:chgData name="Aaron Meister" userId="6367517f5b964652" providerId="LiveId" clId="{97D666C5-E883-4229-8DB3-531C2735B064}" dt="2024-01-16T09:25:54.284" v="1383" actId="478"/>
          <ac:spMkLst>
            <pc:docMk/>
            <pc:sldMk cId="1855300219" sldId="265"/>
            <ac:spMk id="18" creationId="{B588D855-6086-CCAF-D9F0-DFE3D3EB3077}"/>
          </ac:spMkLst>
        </pc:spChg>
        <pc:spChg chg="del">
          <ac:chgData name="Aaron Meister" userId="6367517f5b964652" providerId="LiveId" clId="{97D666C5-E883-4229-8DB3-531C2735B064}" dt="2024-01-16T09:25:54.284" v="1383" actId="478"/>
          <ac:spMkLst>
            <pc:docMk/>
            <pc:sldMk cId="1855300219" sldId="265"/>
            <ac:spMk id="20" creationId="{745B0E8C-5D93-99D0-9163-14906F8F463D}"/>
          </ac:spMkLst>
        </pc:spChg>
        <pc:spChg chg="del">
          <ac:chgData name="Aaron Meister" userId="6367517f5b964652" providerId="LiveId" clId="{97D666C5-E883-4229-8DB3-531C2735B064}" dt="2024-01-16T09:25:54.284" v="1383" actId="478"/>
          <ac:spMkLst>
            <pc:docMk/>
            <pc:sldMk cId="1855300219" sldId="265"/>
            <ac:spMk id="21" creationId="{5105E73E-EFDB-B2CB-5BBA-900320D056DD}"/>
          </ac:spMkLst>
        </pc:spChg>
        <pc:spChg chg="del">
          <ac:chgData name="Aaron Meister" userId="6367517f5b964652" providerId="LiveId" clId="{97D666C5-E883-4229-8DB3-531C2735B064}" dt="2024-01-16T09:25:54.284" v="1383" actId="478"/>
          <ac:spMkLst>
            <pc:docMk/>
            <pc:sldMk cId="1855300219" sldId="265"/>
            <ac:spMk id="26" creationId="{C58524BA-0765-0975-F9CC-DD24C7EFA05B}"/>
          </ac:spMkLst>
        </pc:spChg>
        <pc:spChg chg="del">
          <ac:chgData name="Aaron Meister" userId="6367517f5b964652" providerId="LiveId" clId="{97D666C5-E883-4229-8DB3-531C2735B064}" dt="2024-01-16T09:25:54.284" v="1383" actId="478"/>
          <ac:spMkLst>
            <pc:docMk/>
            <pc:sldMk cId="1855300219" sldId="265"/>
            <ac:spMk id="27" creationId="{6969E2B6-B2E8-6977-EC63-E6A08BDCE9D6}"/>
          </ac:spMkLst>
        </pc:spChg>
        <pc:spChg chg="del">
          <ac:chgData name="Aaron Meister" userId="6367517f5b964652" providerId="LiveId" clId="{97D666C5-E883-4229-8DB3-531C2735B064}" dt="2024-01-16T09:25:54.284" v="1383" actId="478"/>
          <ac:spMkLst>
            <pc:docMk/>
            <pc:sldMk cId="1855300219" sldId="265"/>
            <ac:spMk id="29" creationId="{57D4F837-E85D-E58B-E1EC-5BB1DF9CDEB4}"/>
          </ac:spMkLst>
        </pc:spChg>
        <pc:spChg chg="del">
          <ac:chgData name="Aaron Meister" userId="6367517f5b964652" providerId="LiveId" clId="{97D666C5-E883-4229-8DB3-531C2735B064}" dt="2024-01-16T09:25:54.284" v="1383" actId="478"/>
          <ac:spMkLst>
            <pc:docMk/>
            <pc:sldMk cId="1855300219" sldId="265"/>
            <ac:spMk id="30" creationId="{68A5F3CA-CC8D-82FC-6149-5507288DE5EE}"/>
          </ac:spMkLst>
        </pc:spChg>
        <pc:spChg chg="del">
          <ac:chgData name="Aaron Meister" userId="6367517f5b964652" providerId="LiveId" clId="{97D666C5-E883-4229-8DB3-531C2735B064}" dt="2024-01-16T09:25:54.284" v="1383" actId="478"/>
          <ac:spMkLst>
            <pc:docMk/>
            <pc:sldMk cId="1855300219" sldId="265"/>
            <ac:spMk id="32" creationId="{3B183CEC-77A8-EABC-65CB-9E066928B048}"/>
          </ac:spMkLst>
        </pc:spChg>
        <pc:spChg chg="del mod">
          <ac:chgData name="Aaron Meister" userId="6367517f5b964652" providerId="LiveId" clId="{97D666C5-E883-4229-8DB3-531C2735B064}" dt="2024-01-16T09:25:58.482" v="1386" actId="478"/>
          <ac:spMkLst>
            <pc:docMk/>
            <pc:sldMk cId="1855300219" sldId="265"/>
            <ac:spMk id="33" creationId="{533B065E-51B7-6374-766F-D74E87343C98}"/>
          </ac:spMkLst>
        </pc:spChg>
        <pc:spChg chg="del">
          <ac:chgData name="Aaron Meister" userId="6367517f5b964652" providerId="LiveId" clId="{97D666C5-E883-4229-8DB3-531C2735B064}" dt="2024-01-16T09:26:04.469" v="1389" actId="478"/>
          <ac:spMkLst>
            <pc:docMk/>
            <pc:sldMk cId="1855300219" sldId="265"/>
            <ac:spMk id="51" creationId="{A391497C-97B4-E20D-27E8-641EB9029AFE}"/>
          </ac:spMkLst>
        </pc:spChg>
        <pc:spChg chg="del">
          <ac:chgData name="Aaron Meister" userId="6367517f5b964652" providerId="LiveId" clId="{97D666C5-E883-4229-8DB3-531C2735B064}" dt="2024-01-16T09:26:02.426" v="1388" actId="478"/>
          <ac:spMkLst>
            <pc:docMk/>
            <pc:sldMk cId="1855300219" sldId="265"/>
            <ac:spMk id="52" creationId="{52BEA458-C769-BB06-59A1-BFDBEB5A07D2}"/>
          </ac:spMkLst>
        </pc:spChg>
        <pc:spChg chg="del">
          <ac:chgData name="Aaron Meister" userId="6367517f5b964652" providerId="LiveId" clId="{97D666C5-E883-4229-8DB3-531C2735B064}" dt="2024-01-16T09:26:02.426" v="1388" actId="478"/>
          <ac:spMkLst>
            <pc:docMk/>
            <pc:sldMk cId="1855300219" sldId="265"/>
            <ac:spMk id="53" creationId="{9A0BCE4D-7D1A-C976-E6D2-F488F930F33B}"/>
          </ac:spMkLst>
        </pc:spChg>
        <pc:spChg chg="del">
          <ac:chgData name="Aaron Meister" userId="6367517f5b964652" providerId="LiveId" clId="{97D666C5-E883-4229-8DB3-531C2735B064}" dt="2024-01-16T09:25:59.905" v="1387" actId="478"/>
          <ac:spMkLst>
            <pc:docMk/>
            <pc:sldMk cId="1855300219" sldId="265"/>
            <ac:spMk id="54" creationId="{D3843609-AE52-DDD4-B198-44FB795ED712}"/>
          </ac:spMkLst>
        </pc:spChg>
        <pc:spChg chg="del">
          <ac:chgData name="Aaron Meister" userId="6367517f5b964652" providerId="LiveId" clId="{97D666C5-E883-4229-8DB3-531C2735B064}" dt="2024-01-16T09:25:54.284" v="1383" actId="478"/>
          <ac:spMkLst>
            <pc:docMk/>
            <pc:sldMk cId="1855300219" sldId="265"/>
            <ac:spMk id="55" creationId="{C036666B-0715-7128-9A06-F91F9ACAFEB7}"/>
          </ac:spMkLst>
        </pc:spChg>
        <pc:spChg chg="del">
          <ac:chgData name="Aaron Meister" userId="6367517f5b964652" providerId="LiveId" clId="{97D666C5-E883-4229-8DB3-531C2735B064}" dt="2024-01-16T09:25:54.284" v="1383" actId="478"/>
          <ac:spMkLst>
            <pc:docMk/>
            <pc:sldMk cId="1855300219" sldId="265"/>
            <ac:spMk id="56" creationId="{781B66D6-BF02-9B3E-9E91-E656D2B90ADE}"/>
          </ac:spMkLst>
        </pc:spChg>
        <pc:picChg chg="mod">
          <ac:chgData name="Aaron Meister" userId="6367517f5b964652" providerId="LiveId" clId="{97D666C5-E883-4229-8DB3-531C2735B064}" dt="2024-01-16T09:26:09.664" v="1390" actId="1076"/>
          <ac:picMkLst>
            <pc:docMk/>
            <pc:sldMk cId="1855300219" sldId="265"/>
            <ac:picMk id="4" creationId="{07A0A130-DB66-3803-B7B8-8D47C0AB5146}"/>
          </ac:picMkLst>
        </pc:picChg>
        <pc:cxnChg chg="del">
          <ac:chgData name="Aaron Meister" userId="6367517f5b964652" providerId="LiveId" clId="{97D666C5-E883-4229-8DB3-531C2735B064}" dt="2024-01-16T09:25:54.284" v="1383" actId="478"/>
          <ac:cxnSpMkLst>
            <pc:docMk/>
            <pc:sldMk cId="1855300219" sldId="265"/>
            <ac:cxnSpMk id="9" creationId="{BB925732-08FC-00E1-8A03-294713A28627}"/>
          </ac:cxnSpMkLst>
        </pc:cxnChg>
        <pc:cxnChg chg="del">
          <ac:chgData name="Aaron Meister" userId="6367517f5b964652" providerId="LiveId" clId="{97D666C5-E883-4229-8DB3-531C2735B064}" dt="2024-01-16T09:25:54.284" v="1383" actId="478"/>
          <ac:cxnSpMkLst>
            <pc:docMk/>
            <pc:sldMk cId="1855300219" sldId="265"/>
            <ac:cxnSpMk id="10" creationId="{7E9943D1-BC36-DC96-82C3-CA4533822A97}"/>
          </ac:cxnSpMkLst>
        </pc:cxnChg>
        <pc:cxnChg chg="del">
          <ac:chgData name="Aaron Meister" userId="6367517f5b964652" providerId="LiveId" clId="{97D666C5-E883-4229-8DB3-531C2735B064}" dt="2024-01-16T09:25:54.284" v="1383" actId="478"/>
          <ac:cxnSpMkLst>
            <pc:docMk/>
            <pc:sldMk cId="1855300219" sldId="265"/>
            <ac:cxnSpMk id="16" creationId="{C31B560D-C62F-BE89-D564-287AA32A3D2C}"/>
          </ac:cxnSpMkLst>
        </pc:cxnChg>
        <pc:cxnChg chg="del">
          <ac:chgData name="Aaron Meister" userId="6367517f5b964652" providerId="LiveId" clId="{97D666C5-E883-4229-8DB3-531C2735B064}" dt="2024-01-16T09:25:54.284" v="1383" actId="478"/>
          <ac:cxnSpMkLst>
            <pc:docMk/>
            <pc:sldMk cId="1855300219" sldId="265"/>
            <ac:cxnSpMk id="19" creationId="{0140713F-9C61-6B1E-BFF5-F44A786CE58A}"/>
          </ac:cxnSpMkLst>
        </pc:cxnChg>
        <pc:cxnChg chg="del">
          <ac:chgData name="Aaron Meister" userId="6367517f5b964652" providerId="LiveId" clId="{97D666C5-E883-4229-8DB3-531C2735B064}" dt="2024-01-16T09:25:54.284" v="1383" actId="478"/>
          <ac:cxnSpMkLst>
            <pc:docMk/>
            <pc:sldMk cId="1855300219" sldId="265"/>
            <ac:cxnSpMk id="25" creationId="{05D3EA1E-3F58-3626-7FA1-C8F3962CFB35}"/>
          </ac:cxnSpMkLst>
        </pc:cxnChg>
        <pc:cxnChg chg="del">
          <ac:chgData name="Aaron Meister" userId="6367517f5b964652" providerId="LiveId" clId="{97D666C5-E883-4229-8DB3-531C2735B064}" dt="2024-01-16T09:25:54.284" v="1383" actId="478"/>
          <ac:cxnSpMkLst>
            <pc:docMk/>
            <pc:sldMk cId="1855300219" sldId="265"/>
            <ac:cxnSpMk id="28" creationId="{F62CFD46-524F-C5C4-AA9D-5D24B458282B}"/>
          </ac:cxnSpMkLst>
        </pc:cxnChg>
        <pc:cxnChg chg="del">
          <ac:chgData name="Aaron Meister" userId="6367517f5b964652" providerId="LiveId" clId="{97D666C5-E883-4229-8DB3-531C2735B064}" dt="2024-01-16T09:25:54.284" v="1383" actId="478"/>
          <ac:cxnSpMkLst>
            <pc:docMk/>
            <pc:sldMk cId="1855300219" sldId="265"/>
            <ac:cxnSpMk id="31" creationId="{2BBB93A5-7554-60D5-7358-419C64582063}"/>
          </ac:cxnSpMkLst>
        </pc:cxnChg>
        <pc:cxnChg chg="del">
          <ac:chgData name="Aaron Meister" userId="6367517f5b964652" providerId="LiveId" clId="{97D666C5-E883-4229-8DB3-531C2735B064}" dt="2024-01-16T09:26:02.426" v="1388" actId="478"/>
          <ac:cxnSpMkLst>
            <pc:docMk/>
            <pc:sldMk cId="1855300219" sldId="265"/>
            <ac:cxnSpMk id="34" creationId="{0E9E174D-6062-D089-E8A6-54E4D1D245D7}"/>
          </ac:cxnSpMkLst>
        </pc:cxnChg>
        <pc:cxnChg chg="del">
          <ac:chgData name="Aaron Meister" userId="6367517f5b964652" providerId="LiveId" clId="{97D666C5-E883-4229-8DB3-531C2735B064}" dt="2024-01-16T09:26:02.426" v="1388" actId="478"/>
          <ac:cxnSpMkLst>
            <pc:docMk/>
            <pc:sldMk cId="1855300219" sldId="265"/>
            <ac:cxnSpMk id="36" creationId="{37755A99-E773-1EF2-86FC-DCC0EFEA373D}"/>
          </ac:cxnSpMkLst>
        </pc:cxnChg>
        <pc:cxnChg chg="del">
          <ac:chgData name="Aaron Meister" userId="6367517f5b964652" providerId="LiveId" clId="{97D666C5-E883-4229-8DB3-531C2735B064}" dt="2024-01-16T09:26:02.426" v="1388" actId="478"/>
          <ac:cxnSpMkLst>
            <pc:docMk/>
            <pc:sldMk cId="1855300219" sldId="265"/>
            <ac:cxnSpMk id="37" creationId="{CB2E5C8D-9BA7-7099-B552-05EE088FEC14}"/>
          </ac:cxnSpMkLst>
        </pc:cxnChg>
        <pc:cxnChg chg="del">
          <ac:chgData name="Aaron Meister" userId="6367517f5b964652" providerId="LiveId" clId="{97D666C5-E883-4229-8DB3-531C2735B064}" dt="2024-01-16T09:25:54.284" v="1383" actId="478"/>
          <ac:cxnSpMkLst>
            <pc:docMk/>
            <pc:sldMk cId="1855300219" sldId="265"/>
            <ac:cxnSpMk id="39" creationId="{6128AA0B-ED73-58A3-CBA1-C85CB87FD0AA}"/>
          </ac:cxnSpMkLst>
        </pc:cxnChg>
        <pc:cxnChg chg="del">
          <ac:chgData name="Aaron Meister" userId="6367517f5b964652" providerId="LiveId" clId="{97D666C5-E883-4229-8DB3-531C2735B064}" dt="2024-01-16T09:25:54.284" v="1383" actId="478"/>
          <ac:cxnSpMkLst>
            <pc:docMk/>
            <pc:sldMk cId="1855300219" sldId="265"/>
            <ac:cxnSpMk id="41" creationId="{AA0386C7-6CC3-B1A7-33D1-2DFA762B9DDD}"/>
          </ac:cxnSpMkLst>
        </pc:cxnChg>
        <pc:cxnChg chg="del">
          <ac:chgData name="Aaron Meister" userId="6367517f5b964652" providerId="LiveId" clId="{97D666C5-E883-4229-8DB3-531C2735B064}" dt="2024-01-16T09:25:55.749" v="1384" actId="478"/>
          <ac:cxnSpMkLst>
            <pc:docMk/>
            <pc:sldMk cId="1855300219" sldId="265"/>
            <ac:cxnSpMk id="42" creationId="{E9AAAAC1-E4E2-4FC6-16CC-D4F5AB9A06B6}"/>
          </ac:cxnSpMkLst>
        </pc:cxnChg>
        <pc:cxnChg chg="del">
          <ac:chgData name="Aaron Meister" userId="6367517f5b964652" providerId="LiveId" clId="{97D666C5-E883-4229-8DB3-531C2735B064}" dt="2024-01-16T09:25:54.284" v="1383" actId="478"/>
          <ac:cxnSpMkLst>
            <pc:docMk/>
            <pc:sldMk cId="1855300219" sldId="265"/>
            <ac:cxnSpMk id="43" creationId="{0456103D-1A5A-240A-28F8-0E10BC15B31E}"/>
          </ac:cxnSpMkLst>
        </pc:cxnChg>
        <pc:cxnChg chg="del">
          <ac:chgData name="Aaron Meister" userId="6367517f5b964652" providerId="LiveId" clId="{97D666C5-E883-4229-8DB3-531C2735B064}" dt="2024-01-16T09:26:02.426" v="1388" actId="478"/>
          <ac:cxnSpMkLst>
            <pc:docMk/>
            <pc:sldMk cId="1855300219" sldId="265"/>
            <ac:cxnSpMk id="44" creationId="{566E46E6-5771-5D02-3412-CBFCC3750338}"/>
          </ac:cxnSpMkLst>
        </pc:cxnChg>
        <pc:cxnChg chg="del">
          <ac:chgData name="Aaron Meister" userId="6367517f5b964652" providerId="LiveId" clId="{97D666C5-E883-4229-8DB3-531C2735B064}" dt="2024-01-16T09:26:02.426" v="1388" actId="478"/>
          <ac:cxnSpMkLst>
            <pc:docMk/>
            <pc:sldMk cId="1855300219" sldId="265"/>
            <ac:cxnSpMk id="46" creationId="{305E23A0-1540-4D65-B91D-B2C8ED8007D2}"/>
          </ac:cxnSpMkLst>
        </pc:cxnChg>
        <pc:cxnChg chg="del">
          <ac:chgData name="Aaron Meister" userId="6367517f5b964652" providerId="LiveId" clId="{97D666C5-E883-4229-8DB3-531C2735B064}" dt="2024-01-16T09:26:02.426" v="1388" actId="478"/>
          <ac:cxnSpMkLst>
            <pc:docMk/>
            <pc:sldMk cId="1855300219" sldId="265"/>
            <ac:cxnSpMk id="47" creationId="{DC4C5EAC-AF43-CADF-876B-15721AA5F7E9}"/>
          </ac:cxnSpMkLst>
        </pc:cxnChg>
        <pc:cxnChg chg="del">
          <ac:chgData name="Aaron Meister" userId="6367517f5b964652" providerId="LiveId" clId="{97D666C5-E883-4229-8DB3-531C2735B064}" dt="2024-01-16T09:26:02.426" v="1388" actId="478"/>
          <ac:cxnSpMkLst>
            <pc:docMk/>
            <pc:sldMk cId="1855300219" sldId="265"/>
            <ac:cxnSpMk id="48" creationId="{0D0145D6-4D93-71B9-9469-B7F9D39C96EE}"/>
          </ac:cxnSpMkLst>
        </pc:cxnChg>
        <pc:cxnChg chg="del">
          <ac:chgData name="Aaron Meister" userId="6367517f5b964652" providerId="LiveId" clId="{97D666C5-E883-4229-8DB3-531C2735B064}" dt="2024-01-16T09:26:02.426" v="1388" actId="478"/>
          <ac:cxnSpMkLst>
            <pc:docMk/>
            <pc:sldMk cId="1855300219" sldId="265"/>
            <ac:cxnSpMk id="49" creationId="{035605B5-230F-8E3D-7481-3345E37368D4}"/>
          </ac:cxnSpMkLst>
        </pc:cxnChg>
        <pc:cxnChg chg="del">
          <ac:chgData name="Aaron Meister" userId="6367517f5b964652" providerId="LiveId" clId="{97D666C5-E883-4229-8DB3-531C2735B064}" dt="2024-01-16T09:26:02.426" v="1388" actId="478"/>
          <ac:cxnSpMkLst>
            <pc:docMk/>
            <pc:sldMk cId="1855300219" sldId="265"/>
            <ac:cxnSpMk id="50" creationId="{60DDC099-4DCB-C342-A893-7C83F8C792F6}"/>
          </ac:cxnSpMkLst>
        </pc:cxnChg>
      </pc:sldChg>
      <pc:sldChg chg="add del">
        <pc:chgData name="Aaron Meister" userId="6367517f5b964652" providerId="LiveId" clId="{97D666C5-E883-4229-8DB3-531C2735B064}" dt="2024-01-16T09:51:18.481" v="1777" actId="47"/>
        <pc:sldMkLst>
          <pc:docMk/>
          <pc:sldMk cId="2528543216" sldId="266"/>
        </pc:sldMkLst>
      </pc:sldChg>
      <pc:sldChg chg="addSp delSp modSp add mod modTransition modNotesTx">
        <pc:chgData name="Aaron Meister" userId="6367517f5b964652" providerId="LiveId" clId="{97D666C5-E883-4229-8DB3-531C2735B064}" dt="2024-01-17T13:13:20.801" v="3389" actId="403"/>
        <pc:sldMkLst>
          <pc:docMk/>
          <pc:sldMk cId="4270964814" sldId="267"/>
        </pc:sldMkLst>
        <pc:spChg chg="mod">
          <ac:chgData name="Aaron Meister" userId="6367517f5b964652" providerId="LiveId" clId="{97D666C5-E883-4229-8DB3-531C2735B064}" dt="2024-01-16T09:38:15.524" v="1558" actId="1076"/>
          <ac:spMkLst>
            <pc:docMk/>
            <pc:sldMk cId="4270964814" sldId="267"/>
            <ac:spMk id="2" creationId="{2E14A905-D874-645B-2584-3C40C1764E7E}"/>
          </ac:spMkLst>
        </pc:spChg>
        <pc:spChg chg="add mod">
          <ac:chgData name="Aaron Meister" userId="6367517f5b964652" providerId="LiveId" clId="{97D666C5-E883-4229-8DB3-531C2735B064}" dt="2024-01-16T09:39:53.143" v="1677" actId="2085"/>
          <ac:spMkLst>
            <pc:docMk/>
            <pc:sldMk cId="4270964814" sldId="267"/>
            <ac:spMk id="3" creationId="{868163B2-4E0F-7E0A-3130-E3B068EF0693}"/>
          </ac:spMkLst>
        </pc:spChg>
        <pc:spChg chg="mod">
          <ac:chgData name="Aaron Meister" userId="6367517f5b964652" providerId="LiveId" clId="{97D666C5-E883-4229-8DB3-531C2735B064}" dt="2024-01-16T10:05:52.937" v="1878" actId="14100"/>
          <ac:spMkLst>
            <pc:docMk/>
            <pc:sldMk cId="4270964814" sldId="267"/>
            <ac:spMk id="5" creationId="{088825BE-B4EF-5E33-4D98-DC3240F5AB25}"/>
          </ac:spMkLst>
        </pc:spChg>
        <pc:spChg chg="mod">
          <ac:chgData name="Aaron Meister" userId="6367517f5b964652" providerId="LiveId" clId="{97D666C5-E883-4229-8DB3-531C2735B064}" dt="2024-01-16T09:38:32.320" v="1559" actId="1076"/>
          <ac:spMkLst>
            <pc:docMk/>
            <pc:sldMk cId="4270964814" sldId="267"/>
            <ac:spMk id="6" creationId="{45D5EF3D-2DD9-77AC-4831-82E44949E7E3}"/>
          </ac:spMkLst>
        </pc:spChg>
        <pc:spChg chg="mod">
          <ac:chgData name="Aaron Meister" userId="6367517f5b964652" providerId="LiveId" clId="{97D666C5-E883-4229-8DB3-531C2735B064}" dt="2024-01-16T09:38:32.320" v="1559" actId="1076"/>
          <ac:spMkLst>
            <pc:docMk/>
            <pc:sldMk cId="4270964814" sldId="267"/>
            <ac:spMk id="7" creationId="{919C790D-4E38-67C8-10F0-8A275A850207}"/>
          </ac:spMkLst>
        </pc:spChg>
        <pc:spChg chg="mod">
          <ac:chgData name="Aaron Meister" userId="6367517f5b964652" providerId="LiveId" clId="{97D666C5-E883-4229-8DB3-531C2735B064}" dt="2024-01-16T09:38:32.320" v="1559" actId="1076"/>
          <ac:spMkLst>
            <pc:docMk/>
            <pc:sldMk cId="4270964814" sldId="267"/>
            <ac:spMk id="8" creationId="{528B9A27-40CC-17D0-E2F2-7FF2CD564D5C}"/>
          </ac:spMkLst>
        </pc:spChg>
        <pc:spChg chg="mod">
          <ac:chgData name="Aaron Meister" userId="6367517f5b964652" providerId="LiveId" clId="{97D666C5-E883-4229-8DB3-531C2735B064}" dt="2024-01-16T09:38:32.320" v="1559" actId="1076"/>
          <ac:spMkLst>
            <pc:docMk/>
            <pc:sldMk cId="4270964814" sldId="267"/>
            <ac:spMk id="9" creationId="{34157262-3624-3FC6-F5F1-1D16A8E84DED}"/>
          </ac:spMkLst>
        </pc:spChg>
        <pc:spChg chg="mod">
          <ac:chgData name="Aaron Meister" userId="6367517f5b964652" providerId="LiveId" clId="{97D666C5-E883-4229-8DB3-531C2735B064}" dt="2024-01-16T09:38:32.320" v="1559" actId="1076"/>
          <ac:spMkLst>
            <pc:docMk/>
            <pc:sldMk cId="4270964814" sldId="267"/>
            <ac:spMk id="10" creationId="{0B7530D6-55AC-FA4C-9086-0A11C4EC945A}"/>
          </ac:spMkLst>
        </pc:spChg>
        <pc:spChg chg="add mod">
          <ac:chgData name="Aaron Meister" userId="6367517f5b964652" providerId="LiveId" clId="{97D666C5-E883-4229-8DB3-531C2735B064}" dt="2024-01-16T09:52:36.724" v="1786" actId="113"/>
          <ac:spMkLst>
            <pc:docMk/>
            <pc:sldMk cId="4270964814" sldId="267"/>
            <ac:spMk id="11" creationId="{1EC38384-961F-DE13-717D-C78E1CA94E52}"/>
          </ac:spMkLst>
        </pc:spChg>
        <pc:spChg chg="add mod">
          <ac:chgData name="Aaron Meister" userId="6367517f5b964652" providerId="LiveId" clId="{97D666C5-E883-4229-8DB3-531C2735B064}" dt="2024-01-16T10:00:50.113" v="1830" actId="1076"/>
          <ac:spMkLst>
            <pc:docMk/>
            <pc:sldMk cId="4270964814" sldId="267"/>
            <ac:spMk id="12" creationId="{5FA9AF81-C01E-9358-FFB8-0E261C62DEB8}"/>
          </ac:spMkLst>
        </pc:spChg>
        <pc:spChg chg="add del mod ord">
          <ac:chgData name="Aaron Meister" userId="6367517f5b964652" providerId="LiveId" clId="{97D666C5-E883-4229-8DB3-531C2735B064}" dt="2024-01-16T10:05:22.990" v="1870" actId="478"/>
          <ac:spMkLst>
            <pc:docMk/>
            <pc:sldMk cId="4270964814" sldId="267"/>
            <ac:spMk id="13" creationId="{251D8BBE-8737-AABB-8CC4-3389AEDB072E}"/>
          </ac:spMkLst>
        </pc:spChg>
        <pc:spChg chg="add mod">
          <ac:chgData name="Aaron Meister" userId="6367517f5b964652" providerId="LiveId" clId="{97D666C5-E883-4229-8DB3-531C2735B064}" dt="2024-01-17T13:13:20.801" v="3389" actId="403"/>
          <ac:spMkLst>
            <pc:docMk/>
            <pc:sldMk cId="4270964814" sldId="267"/>
            <ac:spMk id="13" creationId="{8B61DD95-57BD-E79D-84C6-97DF1B79AF6E}"/>
          </ac:spMkLst>
        </pc:spChg>
      </pc:sldChg>
      <pc:sldChg chg="addSp delSp modSp add mod modTransition modNotesTx">
        <pc:chgData name="Aaron Meister" userId="6367517f5b964652" providerId="LiveId" clId="{97D666C5-E883-4229-8DB3-531C2735B064}" dt="2024-01-17T13:13:25.156" v="3390"/>
        <pc:sldMkLst>
          <pc:docMk/>
          <pc:sldMk cId="895250915" sldId="268"/>
        </pc:sldMkLst>
        <pc:spChg chg="mod ord">
          <ac:chgData name="Aaron Meister" userId="6367517f5b964652" providerId="LiveId" clId="{97D666C5-E883-4229-8DB3-531C2735B064}" dt="2024-01-16T09:41:31.395" v="1717" actId="1076"/>
          <ac:spMkLst>
            <pc:docMk/>
            <pc:sldMk cId="895250915" sldId="268"/>
            <ac:spMk id="3" creationId="{868163B2-4E0F-7E0A-3130-E3B068EF0693}"/>
          </ac:spMkLst>
        </pc:spChg>
        <pc:spChg chg="del">
          <ac:chgData name="Aaron Meister" userId="6367517f5b964652" providerId="LiveId" clId="{97D666C5-E883-4229-8DB3-531C2735B064}" dt="2024-01-16T10:06:34.452" v="1880" actId="478"/>
          <ac:spMkLst>
            <pc:docMk/>
            <pc:sldMk cId="895250915" sldId="268"/>
            <ac:spMk id="5" creationId="{088825BE-B4EF-5E33-4D98-DC3240F5AB25}"/>
          </ac:spMkLst>
        </pc:spChg>
        <pc:spChg chg="add mod">
          <ac:chgData name="Aaron Meister" userId="6367517f5b964652" providerId="LiveId" clId="{97D666C5-E883-4229-8DB3-531C2735B064}" dt="2024-01-17T13:13:25.156" v="3390"/>
          <ac:spMkLst>
            <pc:docMk/>
            <pc:sldMk cId="895250915" sldId="268"/>
            <ac:spMk id="5" creationId="{9BB13DC5-D401-E709-CF0B-2C3BB0B88A11}"/>
          </ac:spMkLst>
        </pc:spChg>
        <pc:spChg chg="mod">
          <ac:chgData name="Aaron Meister" userId="6367517f5b964652" providerId="LiveId" clId="{97D666C5-E883-4229-8DB3-531C2735B064}" dt="2024-01-16T09:41:14.738" v="1714" actId="1076"/>
          <ac:spMkLst>
            <pc:docMk/>
            <pc:sldMk cId="895250915" sldId="268"/>
            <ac:spMk id="6" creationId="{45D5EF3D-2DD9-77AC-4831-82E44949E7E3}"/>
          </ac:spMkLst>
        </pc:spChg>
        <pc:spChg chg="mod">
          <ac:chgData name="Aaron Meister" userId="6367517f5b964652" providerId="LiveId" clId="{97D666C5-E883-4229-8DB3-531C2735B064}" dt="2024-01-16T09:41:14.738" v="1714" actId="1076"/>
          <ac:spMkLst>
            <pc:docMk/>
            <pc:sldMk cId="895250915" sldId="268"/>
            <ac:spMk id="7" creationId="{919C790D-4E38-67C8-10F0-8A275A850207}"/>
          </ac:spMkLst>
        </pc:spChg>
        <pc:spChg chg="mod">
          <ac:chgData name="Aaron Meister" userId="6367517f5b964652" providerId="LiveId" clId="{97D666C5-E883-4229-8DB3-531C2735B064}" dt="2024-01-16T09:41:14.738" v="1714" actId="1076"/>
          <ac:spMkLst>
            <pc:docMk/>
            <pc:sldMk cId="895250915" sldId="268"/>
            <ac:spMk id="8" creationId="{528B9A27-40CC-17D0-E2F2-7FF2CD564D5C}"/>
          </ac:spMkLst>
        </pc:spChg>
        <pc:spChg chg="mod">
          <ac:chgData name="Aaron Meister" userId="6367517f5b964652" providerId="LiveId" clId="{97D666C5-E883-4229-8DB3-531C2735B064}" dt="2024-01-16T09:41:14.738" v="1714" actId="1076"/>
          <ac:spMkLst>
            <pc:docMk/>
            <pc:sldMk cId="895250915" sldId="268"/>
            <ac:spMk id="9" creationId="{34157262-3624-3FC6-F5F1-1D16A8E84DED}"/>
          </ac:spMkLst>
        </pc:spChg>
        <pc:spChg chg="mod ord">
          <ac:chgData name="Aaron Meister" userId="6367517f5b964652" providerId="LiveId" clId="{97D666C5-E883-4229-8DB3-531C2735B064}" dt="2024-01-16T09:42:19.012" v="1747" actId="1035"/>
          <ac:spMkLst>
            <pc:docMk/>
            <pc:sldMk cId="895250915" sldId="268"/>
            <ac:spMk id="10" creationId="{0B7530D6-55AC-FA4C-9086-0A11C4EC945A}"/>
          </ac:spMkLst>
        </pc:spChg>
        <pc:spChg chg="add mod">
          <ac:chgData name="Aaron Meister" userId="6367517f5b964652" providerId="LiveId" clId="{97D666C5-E883-4229-8DB3-531C2735B064}" dt="2024-01-16T09:53:12.251" v="1791" actId="2711"/>
          <ac:spMkLst>
            <pc:docMk/>
            <pc:sldMk cId="895250915" sldId="268"/>
            <ac:spMk id="11" creationId="{10396135-E886-798A-DE6D-A90A6CB57DB6}"/>
          </ac:spMkLst>
        </pc:spChg>
        <pc:spChg chg="add del mod">
          <ac:chgData name="Aaron Meister" userId="6367517f5b964652" providerId="LiveId" clId="{97D666C5-E883-4229-8DB3-531C2735B064}" dt="2024-01-16T09:41:18.324" v="1715" actId="478"/>
          <ac:spMkLst>
            <pc:docMk/>
            <pc:sldMk cId="895250915" sldId="268"/>
            <ac:spMk id="11" creationId="{B9FF321B-9924-EF89-B5CA-48267F2220A7}"/>
          </ac:spMkLst>
        </pc:spChg>
        <pc:spChg chg="add mod">
          <ac:chgData name="Aaron Meister" userId="6367517f5b964652" providerId="LiveId" clId="{97D666C5-E883-4229-8DB3-531C2735B064}" dt="2024-01-16T10:01:00.340" v="1832" actId="1076"/>
          <ac:spMkLst>
            <pc:docMk/>
            <pc:sldMk cId="895250915" sldId="268"/>
            <ac:spMk id="12" creationId="{499DD6B3-A194-6452-5C6B-B002450EC575}"/>
          </ac:spMkLst>
        </pc:spChg>
        <pc:spChg chg="add del mod">
          <ac:chgData name="Aaron Meister" userId="6367517f5b964652" providerId="LiveId" clId="{97D666C5-E883-4229-8DB3-531C2735B064}" dt="2024-01-16T09:42:12.444" v="1741" actId="478"/>
          <ac:spMkLst>
            <pc:docMk/>
            <pc:sldMk cId="895250915" sldId="268"/>
            <ac:spMk id="12" creationId="{7274D7FE-7DAA-DD07-7A4D-75C4E15E79A5}"/>
          </ac:spMkLst>
        </pc:spChg>
        <pc:spChg chg="add mod">
          <ac:chgData name="Aaron Meister" userId="6367517f5b964652" providerId="LiveId" clId="{97D666C5-E883-4229-8DB3-531C2735B064}" dt="2024-01-16T10:06:27.324" v="1879"/>
          <ac:spMkLst>
            <pc:docMk/>
            <pc:sldMk cId="895250915" sldId="268"/>
            <ac:spMk id="13" creationId="{57D12D5C-1478-9706-476D-370E442EF40A}"/>
          </ac:spMkLst>
        </pc:spChg>
        <pc:spChg chg="add mod">
          <ac:chgData name="Aaron Meister" userId="6367517f5b964652" providerId="LiveId" clId="{97D666C5-E883-4229-8DB3-531C2735B064}" dt="2024-01-16T10:06:38.222" v="1882" actId="20577"/>
          <ac:spMkLst>
            <pc:docMk/>
            <pc:sldMk cId="895250915" sldId="268"/>
            <ac:spMk id="14" creationId="{FFDCCBCD-BF51-C65F-10B1-2B5F178B44FC}"/>
          </ac:spMkLst>
        </pc:spChg>
      </pc:sldChg>
      <pc:sldChg chg="add del">
        <pc:chgData name="Aaron Meister" userId="6367517f5b964652" providerId="LiveId" clId="{97D666C5-E883-4229-8DB3-531C2735B064}" dt="2024-01-16T09:40:05.822" v="1679" actId="47"/>
        <pc:sldMkLst>
          <pc:docMk/>
          <pc:sldMk cId="1765927177" sldId="268"/>
        </pc:sldMkLst>
      </pc:sldChg>
      <pc:sldChg chg="addSp delSp modSp add mod modTransition modNotesTx">
        <pc:chgData name="Aaron Meister" userId="6367517f5b964652" providerId="LiveId" clId="{97D666C5-E883-4229-8DB3-531C2735B064}" dt="2024-01-17T13:13:27.672" v="3391"/>
        <pc:sldMkLst>
          <pc:docMk/>
          <pc:sldMk cId="1303523543" sldId="269"/>
        </pc:sldMkLst>
        <pc:spChg chg="ord">
          <ac:chgData name="Aaron Meister" userId="6367517f5b964652" providerId="LiveId" clId="{97D666C5-E883-4229-8DB3-531C2735B064}" dt="2024-01-16T09:43:14.894" v="1755" actId="166"/>
          <ac:spMkLst>
            <pc:docMk/>
            <pc:sldMk cId="1303523543" sldId="269"/>
            <ac:spMk id="3" creationId="{868163B2-4E0F-7E0A-3130-E3B068EF0693}"/>
          </ac:spMkLst>
        </pc:spChg>
        <pc:spChg chg="add mod">
          <ac:chgData name="Aaron Meister" userId="6367517f5b964652" providerId="LiveId" clId="{97D666C5-E883-4229-8DB3-531C2735B064}" dt="2024-01-17T13:13:27.672" v="3391"/>
          <ac:spMkLst>
            <pc:docMk/>
            <pc:sldMk cId="1303523543" sldId="269"/>
            <ac:spMk id="5" creationId="{053D2798-3221-58B0-B0FE-C895379C0806}"/>
          </ac:spMkLst>
        </pc:spChg>
        <pc:spChg chg="del">
          <ac:chgData name="Aaron Meister" userId="6367517f5b964652" providerId="LiveId" clId="{97D666C5-E883-4229-8DB3-531C2735B064}" dt="2024-01-16T10:06:44.640" v="1883" actId="478"/>
          <ac:spMkLst>
            <pc:docMk/>
            <pc:sldMk cId="1303523543" sldId="269"/>
            <ac:spMk id="5" creationId="{088825BE-B4EF-5E33-4D98-DC3240F5AB25}"/>
          </ac:spMkLst>
        </pc:spChg>
        <pc:spChg chg="mod">
          <ac:chgData name="Aaron Meister" userId="6367517f5b964652" providerId="LiveId" clId="{97D666C5-E883-4229-8DB3-531C2735B064}" dt="2024-01-16T09:43:08.857" v="1753" actId="1076"/>
          <ac:spMkLst>
            <pc:docMk/>
            <pc:sldMk cId="1303523543" sldId="269"/>
            <ac:spMk id="6" creationId="{45D5EF3D-2DD9-77AC-4831-82E44949E7E3}"/>
          </ac:spMkLst>
        </pc:spChg>
        <pc:spChg chg="mod">
          <ac:chgData name="Aaron Meister" userId="6367517f5b964652" providerId="LiveId" clId="{97D666C5-E883-4229-8DB3-531C2735B064}" dt="2024-01-16T09:43:08.857" v="1753" actId="1076"/>
          <ac:spMkLst>
            <pc:docMk/>
            <pc:sldMk cId="1303523543" sldId="269"/>
            <ac:spMk id="7" creationId="{919C790D-4E38-67C8-10F0-8A275A850207}"/>
          </ac:spMkLst>
        </pc:spChg>
        <pc:spChg chg="mod">
          <ac:chgData name="Aaron Meister" userId="6367517f5b964652" providerId="LiveId" clId="{97D666C5-E883-4229-8DB3-531C2735B064}" dt="2024-01-16T09:43:08.857" v="1753" actId="1076"/>
          <ac:spMkLst>
            <pc:docMk/>
            <pc:sldMk cId="1303523543" sldId="269"/>
            <ac:spMk id="8" creationId="{528B9A27-40CC-17D0-E2F2-7FF2CD564D5C}"/>
          </ac:spMkLst>
        </pc:spChg>
        <pc:spChg chg="mod">
          <ac:chgData name="Aaron Meister" userId="6367517f5b964652" providerId="LiveId" clId="{97D666C5-E883-4229-8DB3-531C2735B064}" dt="2024-01-16T09:43:08.857" v="1753" actId="1076"/>
          <ac:spMkLst>
            <pc:docMk/>
            <pc:sldMk cId="1303523543" sldId="269"/>
            <ac:spMk id="9" creationId="{34157262-3624-3FC6-F5F1-1D16A8E84DED}"/>
          </ac:spMkLst>
        </pc:spChg>
        <pc:spChg chg="del">
          <ac:chgData name="Aaron Meister" userId="6367517f5b964652" providerId="LiveId" clId="{97D666C5-E883-4229-8DB3-531C2735B064}" dt="2024-01-16T09:42:48.559" v="1750" actId="478"/>
          <ac:spMkLst>
            <pc:docMk/>
            <pc:sldMk cId="1303523543" sldId="269"/>
            <ac:spMk id="10" creationId="{0B7530D6-55AC-FA4C-9086-0A11C4EC945A}"/>
          </ac:spMkLst>
        </pc:spChg>
        <pc:spChg chg="add mod">
          <ac:chgData name="Aaron Meister" userId="6367517f5b964652" providerId="LiveId" clId="{97D666C5-E883-4229-8DB3-531C2735B064}" dt="2024-01-16T09:53:50.502" v="1799" actId="2711"/>
          <ac:spMkLst>
            <pc:docMk/>
            <pc:sldMk cId="1303523543" sldId="269"/>
            <ac:spMk id="10" creationId="{4CAC89B0-1A23-09BD-99BA-80473E911D0D}"/>
          </ac:spMkLst>
        </pc:spChg>
        <pc:spChg chg="add del mod">
          <ac:chgData name="Aaron Meister" userId="6367517f5b964652" providerId="LiveId" clId="{97D666C5-E883-4229-8DB3-531C2735B064}" dt="2024-01-16T09:43:10.853" v="1754" actId="478"/>
          <ac:spMkLst>
            <pc:docMk/>
            <pc:sldMk cId="1303523543" sldId="269"/>
            <ac:spMk id="11" creationId="{7E1BD88C-5CC7-812E-EFAC-61D461FEEC15}"/>
          </ac:spMkLst>
        </pc:spChg>
        <pc:spChg chg="add mod">
          <ac:chgData name="Aaron Meister" userId="6367517f5b964652" providerId="LiveId" clId="{97D666C5-E883-4229-8DB3-531C2735B064}" dt="2024-01-16T10:01:07.247" v="1834" actId="1076"/>
          <ac:spMkLst>
            <pc:docMk/>
            <pc:sldMk cId="1303523543" sldId="269"/>
            <ac:spMk id="11" creationId="{CC2F7965-5C15-E6C1-66E8-8ECFFB6393CE}"/>
          </ac:spMkLst>
        </pc:spChg>
        <pc:spChg chg="add mod">
          <ac:chgData name="Aaron Meister" userId="6367517f5b964652" providerId="LiveId" clId="{97D666C5-E883-4229-8DB3-531C2735B064}" dt="2024-01-16T10:06:54.464" v="1923" actId="1038"/>
          <ac:spMkLst>
            <pc:docMk/>
            <pc:sldMk cId="1303523543" sldId="269"/>
            <ac:spMk id="12" creationId="{4E4B89B0-9BA3-A03F-5737-91C0DB990038}"/>
          </ac:spMkLst>
        </pc:spChg>
      </pc:sldChg>
      <pc:sldChg chg="addSp delSp modSp add mod modTransition modNotesTx">
        <pc:chgData name="Aaron Meister" userId="6367517f5b964652" providerId="LiveId" clId="{97D666C5-E883-4229-8DB3-531C2735B064}" dt="2024-01-17T13:13:29.185" v="3392"/>
        <pc:sldMkLst>
          <pc:docMk/>
          <pc:sldMk cId="287152146" sldId="270"/>
        </pc:sldMkLst>
        <pc:spChg chg="ord">
          <ac:chgData name="Aaron Meister" userId="6367517f5b964652" providerId="LiveId" clId="{97D666C5-E883-4229-8DB3-531C2735B064}" dt="2024-01-16T09:44:05.252" v="1763" actId="166"/>
          <ac:spMkLst>
            <pc:docMk/>
            <pc:sldMk cId="287152146" sldId="270"/>
            <ac:spMk id="3" creationId="{868163B2-4E0F-7E0A-3130-E3B068EF0693}"/>
          </ac:spMkLst>
        </pc:spChg>
        <pc:spChg chg="del">
          <ac:chgData name="Aaron Meister" userId="6367517f5b964652" providerId="LiveId" clId="{97D666C5-E883-4229-8DB3-531C2735B064}" dt="2024-01-16T10:07:00.432" v="1924" actId="478"/>
          <ac:spMkLst>
            <pc:docMk/>
            <pc:sldMk cId="287152146" sldId="270"/>
            <ac:spMk id="5" creationId="{088825BE-B4EF-5E33-4D98-DC3240F5AB25}"/>
          </ac:spMkLst>
        </pc:spChg>
        <pc:spChg chg="add mod">
          <ac:chgData name="Aaron Meister" userId="6367517f5b964652" providerId="LiveId" clId="{97D666C5-E883-4229-8DB3-531C2735B064}" dt="2024-01-17T13:13:29.185" v="3392"/>
          <ac:spMkLst>
            <pc:docMk/>
            <pc:sldMk cId="287152146" sldId="270"/>
            <ac:spMk id="5" creationId="{DF2202E8-8D66-EB03-4A0E-CCF4A2E67B5B}"/>
          </ac:spMkLst>
        </pc:spChg>
        <pc:spChg chg="mod">
          <ac:chgData name="Aaron Meister" userId="6367517f5b964652" providerId="LiveId" clId="{97D666C5-E883-4229-8DB3-531C2735B064}" dt="2024-01-16T09:43:59.174" v="1761" actId="1076"/>
          <ac:spMkLst>
            <pc:docMk/>
            <pc:sldMk cId="287152146" sldId="270"/>
            <ac:spMk id="6" creationId="{45D5EF3D-2DD9-77AC-4831-82E44949E7E3}"/>
          </ac:spMkLst>
        </pc:spChg>
        <pc:spChg chg="del">
          <ac:chgData name="Aaron Meister" userId="6367517f5b964652" providerId="LiveId" clId="{97D666C5-E883-4229-8DB3-531C2735B064}" dt="2024-01-16T09:43:40.634" v="1760" actId="478"/>
          <ac:spMkLst>
            <pc:docMk/>
            <pc:sldMk cId="287152146" sldId="270"/>
            <ac:spMk id="7" creationId="{919C790D-4E38-67C8-10F0-8A275A850207}"/>
          </ac:spMkLst>
        </pc:spChg>
        <pc:spChg chg="add mod">
          <ac:chgData name="Aaron Meister" userId="6367517f5b964652" providerId="LiveId" clId="{97D666C5-E883-4229-8DB3-531C2735B064}" dt="2024-01-16T09:54:26.589" v="1805" actId="2711"/>
          <ac:spMkLst>
            <pc:docMk/>
            <pc:sldMk cId="287152146" sldId="270"/>
            <ac:spMk id="7" creationId="{AEB0BD91-7C71-111B-23EF-C392E0D347B5}"/>
          </ac:spMkLst>
        </pc:spChg>
        <pc:spChg chg="mod">
          <ac:chgData name="Aaron Meister" userId="6367517f5b964652" providerId="LiveId" clId="{97D666C5-E883-4229-8DB3-531C2735B064}" dt="2024-01-16T09:43:59.174" v="1761" actId="1076"/>
          <ac:spMkLst>
            <pc:docMk/>
            <pc:sldMk cId="287152146" sldId="270"/>
            <ac:spMk id="8" creationId="{528B9A27-40CC-17D0-E2F2-7FF2CD564D5C}"/>
          </ac:spMkLst>
        </pc:spChg>
        <pc:spChg chg="mod">
          <ac:chgData name="Aaron Meister" userId="6367517f5b964652" providerId="LiveId" clId="{97D666C5-E883-4229-8DB3-531C2735B064}" dt="2024-01-16T09:43:59.174" v="1761" actId="1076"/>
          <ac:spMkLst>
            <pc:docMk/>
            <pc:sldMk cId="287152146" sldId="270"/>
            <ac:spMk id="9" creationId="{34157262-3624-3FC6-F5F1-1D16A8E84DED}"/>
          </ac:spMkLst>
        </pc:spChg>
        <pc:spChg chg="add mod">
          <ac:chgData name="Aaron Meister" userId="6367517f5b964652" providerId="LiveId" clId="{97D666C5-E883-4229-8DB3-531C2735B064}" dt="2024-01-16T10:01:12.927" v="1836" actId="1076"/>
          <ac:spMkLst>
            <pc:docMk/>
            <pc:sldMk cId="287152146" sldId="270"/>
            <ac:spMk id="10" creationId="{0809BA8E-C2BF-49B1-C531-6547FBF64206}"/>
          </ac:spMkLst>
        </pc:spChg>
        <pc:spChg chg="add del mod">
          <ac:chgData name="Aaron Meister" userId="6367517f5b964652" providerId="LiveId" clId="{97D666C5-E883-4229-8DB3-531C2735B064}" dt="2024-01-16T09:44:01.066" v="1762" actId="478"/>
          <ac:spMkLst>
            <pc:docMk/>
            <pc:sldMk cId="287152146" sldId="270"/>
            <ac:spMk id="10" creationId="{12C35E54-DFC2-6937-062B-5556F119CBB1}"/>
          </ac:spMkLst>
        </pc:spChg>
        <pc:spChg chg="add mod">
          <ac:chgData name="Aaron Meister" userId="6367517f5b964652" providerId="LiveId" clId="{97D666C5-E883-4229-8DB3-531C2735B064}" dt="2024-01-16T10:07:57.055" v="1930" actId="1076"/>
          <ac:spMkLst>
            <pc:docMk/>
            <pc:sldMk cId="287152146" sldId="270"/>
            <ac:spMk id="11" creationId="{433600BA-9825-4E30-B607-6984A8961C0B}"/>
          </ac:spMkLst>
        </pc:spChg>
      </pc:sldChg>
      <pc:sldChg chg="addSp delSp modSp add mod modTransition modNotesTx">
        <pc:chgData name="Aaron Meister" userId="6367517f5b964652" providerId="LiveId" clId="{97D666C5-E883-4229-8DB3-531C2735B064}" dt="2024-01-17T13:13:30.754" v="3393"/>
        <pc:sldMkLst>
          <pc:docMk/>
          <pc:sldMk cId="827374708" sldId="271"/>
        </pc:sldMkLst>
        <pc:spChg chg="ord">
          <ac:chgData name="Aaron Meister" userId="6367517f5b964652" providerId="LiveId" clId="{97D666C5-E883-4229-8DB3-531C2735B064}" dt="2024-01-16T09:44:45.662" v="1771" actId="166"/>
          <ac:spMkLst>
            <pc:docMk/>
            <pc:sldMk cId="827374708" sldId="271"/>
            <ac:spMk id="3" creationId="{868163B2-4E0F-7E0A-3130-E3B068EF0693}"/>
          </ac:spMkLst>
        </pc:spChg>
        <pc:spChg chg="del">
          <ac:chgData name="Aaron Meister" userId="6367517f5b964652" providerId="LiveId" clId="{97D666C5-E883-4229-8DB3-531C2735B064}" dt="2024-01-16T10:08:09.351" v="1932" actId="478"/>
          <ac:spMkLst>
            <pc:docMk/>
            <pc:sldMk cId="827374708" sldId="271"/>
            <ac:spMk id="5" creationId="{088825BE-B4EF-5E33-4D98-DC3240F5AB25}"/>
          </ac:spMkLst>
        </pc:spChg>
        <pc:spChg chg="add mod">
          <ac:chgData name="Aaron Meister" userId="6367517f5b964652" providerId="LiveId" clId="{97D666C5-E883-4229-8DB3-531C2735B064}" dt="2024-01-17T13:13:30.754" v="3393"/>
          <ac:spMkLst>
            <pc:docMk/>
            <pc:sldMk cId="827374708" sldId="271"/>
            <ac:spMk id="5" creationId="{534E15BB-7C16-B34A-C78D-2E7201C087CB}"/>
          </ac:spMkLst>
        </pc:spChg>
        <pc:spChg chg="mod">
          <ac:chgData name="Aaron Meister" userId="6367517f5b964652" providerId="LiveId" clId="{97D666C5-E883-4229-8DB3-531C2735B064}" dt="2024-01-16T09:44:36.315" v="1769" actId="1076"/>
          <ac:spMkLst>
            <pc:docMk/>
            <pc:sldMk cId="827374708" sldId="271"/>
            <ac:spMk id="6" creationId="{45D5EF3D-2DD9-77AC-4831-82E44949E7E3}"/>
          </ac:spMkLst>
        </pc:spChg>
        <pc:spChg chg="add del mod">
          <ac:chgData name="Aaron Meister" userId="6367517f5b964652" providerId="LiveId" clId="{97D666C5-E883-4229-8DB3-531C2735B064}" dt="2024-01-16T09:44:38.646" v="1770" actId="478"/>
          <ac:spMkLst>
            <pc:docMk/>
            <pc:sldMk cId="827374708" sldId="271"/>
            <ac:spMk id="7" creationId="{CC81C7E5-1991-D6F3-528B-94778AB1D920}"/>
          </ac:spMkLst>
        </pc:spChg>
        <pc:spChg chg="add mod">
          <ac:chgData name="Aaron Meister" userId="6367517f5b964652" providerId="LiveId" clId="{97D666C5-E883-4229-8DB3-531C2735B064}" dt="2024-01-16T09:55:15.244" v="1813" actId="20577"/>
          <ac:spMkLst>
            <pc:docMk/>
            <pc:sldMk cId="827374708" sldId="271"/>
            <ac:spMk id="7" creationId="{F2893CD2-7B92-C824-7696-5170C6955464}"/>
          </ac:spMkLst>
        </pc:spChg>
        <pc:spChg chg="del">
          <ac:chgData name="Aaron Meister" userId="6367517f5b964652" providerId="LiveId" clId="{97D666C5-E883-4229-8DB3-531C2735B064}" dt="2024-01-16T09:44:28.965" v="1768" actId="478"/>
          <ac:spMkLst>
            <pc:docMk/>
            <pc:sldMk cId="827374708" sldId="271"/>
            <ac:spMk id="8" creationId="{528B9A27-40CC-17D0-E2F2-7FF2CD564D5C}"/>
          </ac:spMkLst>
        </pc:spChg>
        <pc:spChg chg="add mod">
          <ac:chgData name="Aaron Meister" userId="6367517f5b964652" providerId="LiveId" clId="{97D666C5-E883-4229-8DB3-531C2735B064}" dt="2024-01-16T10:01:19.010" v="1838" actId="1076"/>
          <ac:spMkLst>
            <pc:docMk/>
            <pc:sldMk cId="827374708" sldId="271"/>
            <ac:spMk id="8" creationId="{8C931567-982D-00CE-B250-9BDCAA4DEAB5}"/>
          </ac:spMkLst>
        </pc:spChg>
        <pc:spChg chg="mod">
          <ac:chgData name="Aaron Meister" userId="6367517f5b964652" providerId="LiveId" clId="{97D666C5-E883-4229-8DB3-531C2735B064}" dt="2024-01-16T09:44:36.315" v="1769" actId="1076"/>
          <ac:spMkLst>
            <pc:docMk/>
            <pc:sldMk cId="827374708" sldId="271"/>
            <ac:spMk id="9" creationId="{34157262-3624-3FC6-F5F1-1D16A8E84DED}"/>
          </ac:spMkLst>
        </pc:spChg>
        <pc:spChg chg="add mod">
          <ac:chgData name="Aaron Meister" userId="6367517f5b964652" providerId="LiveId" clId="{97D666C5-E883-4229-8DB3-531C2735B064}" dt="2024-01-16T10:07:59.911" v="1931"/>
          <ac:spMkLst>
            <pc:docMk/>
            <pc:sldMk cId="827374708" sldId="271"/>
            <ac:spMk id="10" creationId="{E61F8E11-BEE8-CDC8-B80C-CCEB61F3238F}"/>
          </ac:spMkLst>
        </pc:spChg>
        <pc:spChg chg="add mod">
          <ac:chgData name="Aaron Meister" userId="6367517f5b964652" providerId="LiveId" clId="{97D666C5-E883-4229-8DB3-531C2735B064}" dt="2024-01-16T10:08:09.847" v="1933"/>
          <ac:spMkLst>
            <pc:docMk/>
            <pc:sldMk cId="827374708" sldId="271"/>
            <ac:spMk id="11" creationId="{02E2EEE1-B95D-615F-0F72-EAD605F3FB9E}"/>
          </ac:spMkLst>
        </pc:spChg>
      </pc:sldChg>
      <pc:sldChg chg="addSp delSp modSp add mod">
        <pc:chgData name="Aaron Meister" userId="6367517f5b964652" providerId="LiveId" clId="{97D666C5-E883-4229-8DB3-531C2735B064}" dt="2024-01-17T13:15:32.095" v="3435"/>
        <pc:sldMkLst>
          <pc:docMk/>
          <pc:sldMk cId="3059427737" sldId="272"/>
        </pc:sldMkLst>
        <pc:spChg chg="mod">
          <ac:chgData name="Aaron Meister" userId="6367517f5b964652" providerId="LiveId" clId="{97D666C5-E883-4229-8DB3-531C2735B064}" dt="2024-01-16T11:41:12.501" v="2902" actId="1036"/>
          <ac:spMkLst>
            <pc:docMk/>
            <pc:sldMk cId="3059427737" sldId="272"/>
            <ac:spMk id="2" creationId="{25560192-1F76-BF9D-B91C-3DB228745CEB}"/>
          </ac:spMkLst>
        </pc:spChg>
        <pc:spChg chg="mod">
          <ac:chgData name="Aaron Meister" userId="6367517f5b964652" providerId="LiveId" clId="{97D666C5-E883-4229-8DB3-531C2735B064}" dt="2024-01-16T11:41:12.501" v="2902" actId="1036"/>
          <ac:spMkLst>
            <pc:docMk/>
            <pc:sldMk cId="3059427737" sldId="272"/>
            <ac:spMk id="3" creationId="{CB6B4BEB-23C3-A59F-E1F5-5A71FE4BF891}"/>
          </ac:spMkLst>
        </pc:spChg>
        <pc:spChg chg="add del mod">
          <ac:chgData name="Aaron Meister" userId="6367517f5b964652" providerId="LiveId" clId="{97D666C5-E883-4229-8DB3-531C2735B064}" dt="2024-01-16T11:40:57.425" v="2884" actId="14100"/>
          <ac:spMkLst>
            <pc:docMk/>
            <pc:sldMk cId="3059427737" sldId="272"/>
            <ac:spMk id="4" creationId="{C16F6938-8F20-54E5-BDE3-81B47071005F}"/>
          </ac:spMkLst>
        </pc:spChg>
        <pc:spChg chg="add mod">
          <ac:chgData name="Aaron Meister" userId="6367517f5b964652" providerId="LiveId" clId="{97D666C5-E883-4229-8DB3-531C2735B064}" dt="2024-01-17T13:15:32.095" v="3435"/>
          <ac:spMkLst>
            <pc:docMk/>
            <pc:sldMk cId="3059427737" sldId="272"/>
            <ac:spMk id="6" creationId="{A87F7C6D-BBD7-206C-FBD2-30B5EAC43624}"/>
          </ac:spMkLst>
        </pc:spChg>
        <pc:picChg chg="mod">
          <ac:chgData name="Aaron Meister" userId="6367517f5b964652" providerId="LiveId" clId="{97D666C5-E883-4229-8DB3-531C2735B064}" dt="2024-01-16T11:40:59.517" v="2885" actId="1076"/>
          <ac:picMkLst>
            <pc:docMk/>
            <pc:sldMk cId="3059427737" sldId="272"/>
            <ac:picMk id="8" creationId="{9DD0EC5A-FD03-BE7F-6200-B2DAFD78F2AF}"/>
          </ac:picMkLst>
        </pc:picChg>
      </pc:sldChg>
      <pc:sldChg chg="addSp delSp modSp add mod">
        <pc:chgData name="Aaron Meister" userId="6367517f5b964652" providerId="LiveId" clId="{97D666C5-E883-4229-8DB3-531C2735B064}" dt="2024-01-17T13:05:36.386" v="3314" actId="1037"/>
        <pc:sldMkLst>
          <pc:docMk/>
          <pc:sldMk cId="2136148703" sldId="273"/>
        </pc:sldMkLst>
        <pc:spChg chg="del">
          <ac:chgData name="Aaron Meister" userId="6367517f5b964652" providerId="LiveId" clId="{97D666C5-E883-4229-8DB3-531C2735B064}" dt="2024-01-16T11:41:36.046" v="2907" actId="478"/>
          <ac:spMkLst>
            <pc:docMk/>
            <pc:sldMk cId="2136148703" sldId="273"/>
            <ac:spMk id="2" creationId="{25560192-1F76-BF9D-B91C-3DB228745CEB}"/>
          </ac:spMkLst>
        </pc:spChg>
        <pc:spChg chg="add mod">
          <ac:chgData name="Aaron Meister" userId="6367517f5b964652" providerId="LiveId" clId="{97D666C5-E883-4229-8DB3-531C2735B064}" dt="2024-01-17T13:05:36.386" v="3314" actId="1037"/>
          <ac:spMkLst>
            <pc:docMk/>
            <pc:sldMk cId="2136148703" sldId="273"/>
            <ac:spMk id="2" creationId="{974338B9-A19F-0AFA-93F5-EA609755B740}"/>
          </ac:spMkLst>
        </pc:spChg>
        <pc:spChg chg="del">
          <ac:chgData name="Aaron Meister" userId="6367517f5b964652" providerId="LiveId" clId="{97D666C5-E883-4229-8DB3-531C2735B064}" dt="2024-01-16T11:41:33.184" v="2906" actId="478"/>
          <ac:spMkLst>
            <pc:docMk/>
            <pc:sldMk cId="2136148703" sldId="273"/>
            <ac:spMk id="3" creationId="{CB6B4BEB-23C3-A59F-E1F5-5A71FE4BF891}"/>
          </ac:spMkLst>
        </pc:spChg>
        <pc:spChg chg="del">
          <ac:chgData name="Aaron Meister" userId="6367517f5b964652" providerId="LiveId" clId="{97D666C5-E883-4229-8DB3-531C2735B064}" dt="2024-01-16T11:41:30.808" v="2905" actId="478"/>
          <ac:spMkLst>
            <pc:docMk/>
            <pc:sldMk cId="2136148703" sldId="273"/>
            <ac:spMk id="4" creationId="{C16F6938-8F20-54E5-BDE3-81B47071005F}"/>
          </ac:spMkLst>
        </pc:spChg>
        <pc:spChg chg="add del mod">
          <ac:chgData name="Aaron Meister" userId="6367517f5b964652" providerId="LiveId" clId="{97D666C5-E883-4229-8DB3-531C2735B064}" dt="2024-01-16T11:41:37.981" v="2909" actId="478"/>
          <ac:spMkLst>
            <pc:docMk/>
            <pc:sldMk cId="2136148703" sldId="273"/>
            <ac:spMk id="7" creationId="{92A7AAC7-A735-E4C9-31F2-6D5A7049516F}"/>
          </ac:spMkLst>
        </pc:spChg>
        <pc:spChg chg="add del mod">
          <ac:chgData name="Aaron Meister" userId="6367517f5b964652" providerId="LiveId" clId="{97D666C5-E883-4229-8DB3-531C2735B064}" dt="2024-01-16T11:41:37.155" v="2908" actId="478"/>
          <ac:spMkLst>
            <pc:docMk/>
            <pc:sldMk cId="2136148703" sldId="273"/>
            <ac:spMk id="10" creationId="{75A12AF8-DC73-6365-80C6-2F50DBCEE951}"/>
          </ac:spMkLst>
        </pc:spChg>
        <pc:picChg chg="mod">
          <ac:chgData name="Aaron Meister" userId="6367517f5b964652" providerId="LiveId" clId="{97D666C5-E883-4229-8DB3-531C2735B064}" dt="2024-01-17T13:05:36.386" v="3314" actId="1037"/>
          <ac:picMkLst>
            <pc:docMk/>
            <pc:sldMk cId="2136148703" sldId="273"/>
            <ac:picMk id="5" creationId="{C62D545F-1080-7379-6459-D7F74DEA1915}"/>
          </ac:picMkLst>
        </pc:picChg>
        <pc:picChg chg="del">
          <ac:chgData name="Aaron Meister" userId="6367517f5b964652" providerId="LiveId" clId="{97D666C5-E883-4229-8DB3-531C2735B064}" dt="2024-01-16T11:41:30.286" v="2904" actId="478"/>
          <ac:picMkLst>
            <pc:docMk/>
            <pc:sldMk cId="2136148703" sldId="273"/>
            <ac:picMk id="8" creationId="{9DD0EC5A-FD03-BE7F-6200-B2DAFD78F2AF}"/>
          </ac:picMkLst>
        </pc:picChg>
      </pc:sldChg>
      <pc:sldChg chg="new del">
        <pc:chgData name="Aaron Meister" userId="6367517f5b964652" providerId="LiveId" clId="{97D666C5-E883-4229-8DB3-531C2735B064}" dt="2024-01-17T13:13:00.779" v="3381" actId="680"/>
        <pc:sldMkLst>
          <pc:docMk/>
          <pc:sldMk cId="3799775860" sldId="274"/>
        </pc:sldMkLst>
      </pc:sldChg>
    </pc:docChg>
  </pc:docChgLst>
  <pc:docChgLst>
    <pc:chgData name="Meister, Aaron" userId="dad6a6cf-e2a4-479d-8fac-5e48cf9f0de9" providerId="ADAL" clId="{78BE5F92-3C8C-441B-9D15-62243F592821}"/>
    <pc:docChg chg="undo custSel addSld modSld modMainMaster">
      <pc:chgData name="Meister, Aaron" userId="dad6a6cf-e2a4-479d-8fac-5e48cf9f0de9" providerId="ADAL" clId="{78BE5F92-3C8C-441B-9D15-62243F592821}" dt="2023-12-22T09:08:57.397" v="118"/>
      <pc:docMkLst>
        <pc:docMk/>
      </pc:docMkLst>
      <pc:sldChg chg="addSp modSp new mod">
        <pc:chgData name="Meister, Aaron" userId="dad6a6cf-e2a4-479d-8fac-5e48cf9f0de9" providerId="ADAL" clId="{78BE5F92-3C8C-441B-9D15-62243F592821}" dt="2023-12-22T09:08:51.915" v="117" actId="14100"/>
        <pc:sldMkLst>
          <pc:docMk/>
          <pc:sldMk cId="173137388" sldId="256"/>
        </pc:sldMkLst>
        <pc:spChg chg="mod">
          <ac:chgData name="Meister, Aaron" userId="dad6a6cf-e2a4-479d-8fac-5e48cf9f0de9" providerId="ADAL" clId="{78BE5F92-3C8C-441B-9D15-62243F592821}" dt="2023-12-22T09:02:17.051" v="99" actId="20577"/>
          <ac:spMkLst>
            <pc:docMk/>
            <pc:sldMk cId="173137388" sldId="256"/>
            <ac:spMk id="2" creationId="{25560192-1F76-BF9D-B91C-3DB228745CEB}"/>
          </ac:spMkLst>
        </pc:spChg>
        <pc:spChg chg="mod">
          <ac:chgData name="Meister, Aaron" userId="dad6a6cf-e2a4-479d-8fac-5e48cf9f0de9" providerId="ADAL" clId="{78BE5F92-3C8C-441B-9D15-62243F592821}" dt="2023-12-22T09:02:01.565" v="80" actId="1036"/>
          <ac:spMkLst>
            <pc:docMk/>
            <pc:sldMk cId="173137388" sldId="256"/>
            <ac:spMk id="3" creationId="{CB6B4BEB-23C3-A59F-E1F5-5A71FE4BF891}"/>
          </ac:spMkLst>
        </pc:spChg>
        <pc:picChg chg="add mod">
          <ac:chgData name="Meister, Aaron" userId="dad6a6cf-e2a4-479d-8fac-5e48cf9f0de9" providerId="ADAL" clId="{78BE5F92-3C8C-441B-9D15-62243F592821}" dt="2023-12-22T09:08:51.915" v="117" actId="14100"/>
          <ac:picMkLst>
            <pc:docMk/>
            <pc:sldMk cId="173137388" sldId="256"/>
            <ac:picMk id="5" creationId="{C62D545F-1080-7379-6459-D7F74DEA1915}"/>
          </ac:picMkLst>
        </pc:picChg>
      </pc:sldChg>
      <pc:sldChg chg="addSp modSp new mod">
        <pc:chgData name="Meister, Aaron" userId="dad6a6cf-e2a4-479d-8fac-5e48cf9f0de9" providerId="ADAL" clId="{78BE5F92-3C8C-441B-9D15-62243F592821}" dt="2023-12-22T09:08:57.397" v="118"/>
        <pc:sldMkLst>
          <pc:docMk/>
          <pc:sldMk cId="3681370605" sldId="257"/>
        </pc:sldMkLst>
        <pc:spChg chg="mod">
          <ac:chgData name="Meister, Aaron" userId="dad6a6cf-e2a4-479d-8fac-5e48cf9f0de9" providerId="ADAL" clId="{78BE5F92-3C8C-441B-9D15-62243F592821}" dt="2023-12-22T09:03:20.476" v="110" actId="20577"/>
          <ac:spMkLst>
            <pc:docMk/>
            <pc:sldMk cId="3681370605" sldId="257"/>
            <ac:spMk id="2" creationId="{2E14A905-D874-645B-2584-3C40C1764E7E}"/>
          </ac:spMkLst>
        </pc:spChg>
        <pc:picChg chg="add mod">
          <ac:chgData name="Meister, Aaron" userId="dad6a6cf-e2a4-479d-8fac-5e48cf9f0de9" providerId="ADAL" clId="{78BE5F92-3C8C-441B-9D15-62243F592821}" dt="2023-12-22T09:08:57.397" v="118"/>
          <ac:picMkLst>
            <pc:docMk/>
            <pc:sldMk cId="3681370605" sldId="257"/>
            <ac:picMk id="4" creationId="{07A0A130-DB66-3803-B7B8-8D47C0AB5146}"/>
          </ac:picMkLst>
        </pc:picChg>
      </pc:sldChg>
      <pc:sldMasterChg chg="modSp modSldLayout">
        <pc:chgData name="Meister, Aaron" userId="dad6a6cf-e2a4-479d-8fac-5e48cf9f0de9" providerId="ADAL" clId="{78BE5F92-3C8C-441B-9D15-62243F592821}" dt="2023-12-22T09:03:04.316" v="104" actId="113"/>
        <pc:sldMasterMkLst>
          <pc:docMk/>
          <pc:sldMasterMk cId="1315708705" sldId="2147483648"/>
        </pc:sldMasterMkLst>
        <pc:spChg chg="mod">
          <ac:chgData name="Meister, Aaron" userId="dad6a6cf-e2a4-479d-8fac-5e48cf9f0de9" providerId="ADAL" clId="{78BE5F92-3C8C-441B-9D15-62243F592821}" dt="2023-12-22T09:03:04.316" v="104" actId="113"/>
          <ac:spMkLst>
            <pc:docMk/>
            <pc:sldMasterMk cId="1315708705" sldId="2147483648"/>
            <ac:spMk id="2" creationId="{B0582052-F3DF-F2E1-F071-E4882231F704}"/>
          </ac:spMkLst>
        </pc:spChg>
        <pc:spChg chg="mod">
          <ac:chgData name="Meister, Aaron" userId="dad6a6cf-e2a4-479d-8fac-5e48cf9f0de9" providerId="ADAL" clId="{78BE5F92-3C8C-441B-9D15-62243F592821}" dt="2023-12-22T09:03:00.308" v="103" actId="2711"/>
          <ac:spMkLst>
            <pc:docMk/>
            <pc:sldMasterMk cId="1315708705" sldId="2147483648"/>
            <ac:spMk id="3" creationId="{EA5312C5-7C11-75A7-5151-1B433B5B3704}"/>
          </ac:spMkLst>
        </pc:spChg>
        <pc:sldLayoutChg chg="delSp">
          <pc:chgData name="Meister, Aaron" userId="dad6a6cf-e2a4-479d-8fac-5e48cf9f0de9" providerId="ADAL" clId="{78BE5F92-3C8C-441B-9D15-62243F592821}" dt="2023-12-22T09:02:34.482" v="101"/>
          <pc:sldLayoutMkLst>
            <pc:docMk/>
            <pc:sldMasterMk cId="1315708705" sldId="2147483648"/>
            <pc:sldLayoutMk cId="2812065812" sldId="2147483650"/>
          </pc:sldLayoutMkLst>
          <pc:spChg chg="del">
            <ac:chgData name="Meister, Aaron" userId="dad6a6cf-e2a4-479d-8fac-5e48cf9f0de9" providerId="ADAL" clId="{78BE5F92-3C8C-441B-9D15-62243F592821}" dt="2023-12-22T09:02:34.482" v="101"/>
            <ac:spMkLst>
              <pc:docMk/>
              <pc:sldMasterMk cId="1315708705" sldId="2147483648"/>
              <pc:sldLayoutMk cId="2812065812" sldId="2147483650"/>
              <ac:spMk id="2" creationId="{DC01E377-2B03-3159-6C18-6FB2ABDFE8AB}"/>
            </ac:spMkLst>
          </pc:spChg>
        </pc:sldLayoutChg>
      </pc:sldMasterChg>
    </pc:docChg>
  </pc:docChgLst>
  <pc:docChgLst>
    <pc:chgData name="Meister, Aaron" userId="dad6a6cf-e2a4-479d-8fac-5e48cf9f0de9" providerId="ADAL" clId="{ADE222B3-DD1E-4E64-AD19-8A173931BF3B}"/>
    <pc:docChg chg="undo custSel addSld delSld modSld sldOrd">
      <pc:chgData name="Meister, Aaron" userId="dad6a6cf-e2a4-479d-8fac-5e48cf9f0de9" providerId="ADAL" clId="{ADE222B3-DD1E-4E64-AD19-8A173931BF3B}" dt="2024-01-12T09:10:15.829" v="638" actId="1076"/>
      <pc:docMkLst>
        <pc:docMk/>
      </pc:docMkLst>
      <pc:sldChg chg="addSp delSp modSp mod">
        <pc:chgData name="Meister, Aaron" userId="dad6a6cf-e2a4-479d-8fac-5e48cf9f0de9" providerId="ADAL" clId="{ADE222B3-DD1E-4E64-AD19-8A173931BF3B}" dt="2024-01-12T09:04:32.671" v="465" actId="14100"/>
        <pc:sldMkLst>
          <pc:docMk/>
          <pc:sldMk cId="173137388" sldId="256"/>
        </pc:sldMkLst>
        <pc:spChg chg="mod">
          <ac:chgData name="Meister, Aaron" userId="dad6a6cf-e2a4-479d-8fac-5e48cf9f0de9" providerId="ADAL" clId="{ADE222B3-DD1E-4E64-AD19-8A173931BF3B}" dt="2024-01-12T09:04:20.805" v="463" actId="1038"/>
          <ac:spMkLst>
            <pc:docMk/>
            <pc:sldMk cId="173137388" sldId="256"/>
            <ac:spMk id="2" creationId="{25560192-1F76-BF9D-B91C-3DB228745CEB}"/>
          </ac:spMkLst>
        </pc:spChg>
        <pc:spChg chg="mod">
          <ac:chgData name="Meister, Aaron" userId="dad6a6cf-e2a4-479d-8fac-5e48cf9f0de9" providerId="ADAL" clId="{ADE222B3-DD1E-4E64-AD19-8A173931BF3B}" dt="2024-01-12T09:04:20.805" v="463" actId="1038"/>
          <ac:spMkLst>
            <pc:docMk/>
            <pc:sldMk cId="173137388" sldId="256"/>
            <ac:spMk id="3" creationId="{CB6B4BEB-23C3-A59F-E1F5-5A71FE4BF891}"/>
          </ac:spMkLst>
        </pc:spChg>
        <pc:spChg chg="add mod ord">
          <ac:chgData name="Meister, Aaron" userId="dad6a6cf-e2a4-479d-8fac-5e48cf9f0de9" providerId="ADAL" clId="{ADE222B3-DD1E-4E64-AD19-8A173931BF3B}" dt="2024-01-12T09:02:38.788" v="406" actId="207"/>
          <ac:spMkLst>
            <pc:docMk/>
            <pc:sldMk cId="173137388" sldId="256"/>
            <ac:spMk id="4" creationId="{C16F6938-8F20-54E5-BDE3-81B47071005F}"/>
          </ac:spMkLst>
        </pc:spChg>
        <pc:spChg chg="add del mod">
          <ac:chgData name="Meister, Aaron" userId="dad6a6cf-e2a4-479d-8fac-5e48cf9f0de9" providerId="ADAL" clId="{ADE222B3-DD1E-4E64-AD19-8A173931BF3B}" dt="2024-01-12T08:53:01.705" v="179" actId="478"/>
          <ac:spMkLst>
            <pc:docMk/>
            <pc:sldMk cId="173137388" sldId="256"/>
            <ac:spMk id="6" creationId="{7DB87F9E-9E7D-8BDE-2426-BBAACF3E5A86}"/>
          </ac:spMkLst>
        </pc:spChg>
        <pc:picChg chg="add mod modCrop">
          <ac:chgData name="Meister, Aaron" userId="dad6a6cf-e2a4-479d-8fac-5e48cf9f0de9" providerId="ADAL" clId="{ADE222B3-DD1E-4E64-AD19-8A173931BF3B}" dt="2024-01-12T09:04:32.671" v="465" actId="14100"/>
          <ac:picMkLst>
            <pc:docMk/>
            <pc:sldMk cId="173137388" sldId="256"/>
            <ac:picMk id="8" creationId="{9DD0EC5A-FD03-BE7F-6200-B2DAFD78F2AF}"/>
          </ac:picMkLst>
        </pc:picChg>
      </pc:sldChg>
      <pc:sldChg chg="addSp delSp modSp mod">
        <pc:chgData name="Meister, Aaron" userId="dad6a6cf-e2a4-479d-8fac-5e48cf9f0de9" providerId="ADAL" clId="{ADE222B3-DD1E-4E64-AD19-8A173931BF3B}" dt="2024-01-12T08:59:35.435" v="352" actId="478"/>
        <pc:sldMkLst>
          <pc:docMk/>
          <pc:sldMk cId="3681370605" sldId="257"/>
        </pc:sldMkLst>
        <pc:spChg chg="mod">
          <ac:chgData name="Meister, Aaron" userId="dad6a6cf-e2a4-479d-8fac-5e48cf9f0de9" providerId="ADAL" clId="{ADE222B3-DD1E-4E64-AD19-8A173931BF3B}" dt="2024-01-12T08:56:42.690" v="276" actId="948"/>
          <ac:spMkLst>
            <pc:docMk/>
            <pc:sldMk cId="3681370605" sldId="257"/>
            <ac:spMk id="3" creationId="{70DA596D-EFD7-F588-CC88-B9139748C736}"/>
          </ac:spMkLst>
        </pc:spChg>
        <pc:spChg chg="add mod">
          <ac:chgData name="Meister, Aaron" userId="dad6a6cf-e2a4-479d-8fac-5e48cf9f0de9" providerId="ADAL" clId="{ADE222B3-DD1E-4E64-AD19-8A173931BF3B}" dt="2024-01-12T08:58:23.246" v="346" actId="1037"/>
          <ac:spMkLst>
            <pc:docMk/>
            <pc:sldMk cId="3681370605" sldId="257"/>
            <ac:spMk id="5" creationId="{73DCD61F-B07A-8D24-E306-15AA8334CDB0}"/>
          </ac:spMkLst>
        </pc:spChg>
        <pc:spChg chg="add mod ord">
          <ac:chgData name="Meister, Aaron" userId="dad6a6cf-e2a4-479d-8fac-5e48cf9f0de9" providerId="ADAL" clId="{ADE222B3-DD1E-4E64-AD19-8A173931BF3B}" dt="2024-01-12T08:58:06.388" v="312" actId="14100"/>
          <ac:spMkLst>
            <pc:docMk/>
            <pc:sldMk cId="3681370605" sldId="257"/>
            <ac:spMk id="6" creationId="{ACB6FDD4-715B-810B-D29B-AF2883E04AC1}"/>
          </ac:spMkLst>
        </pc:spChg>
        <pc:spChg chg="add del mod">
          <ac:chgData name="Meister, Aaron" userId="dad6a6cf-e2a4-479d-8fac-5e48cf9f0de9" providerId="ADAL" clId="{ADE222B3-DD1E-4E64-AD19-8A173931BF3B}" dt="2024-01-12T08:59:35.435" v="352" actId="478"/>
          <ac:spMkLst>
            <pc:docMk/>
            <pc:sldMk cId="3681370605" sldId="257"/>
            <ac:spMk id="7" creationId="{4A0A228C-DC17-5284-F669-5C478E3155EE}"/>
          </ac:spMkLst>
        </pc:spChg>
      </pc:sldChg>
      <pc:sldChg chg="modSp new del mod">
        <pc:chgData name="Meister, Aaron" userId="dad6a6cf-e2a4-479d-8fac-5e48cf9f0de9" providerId="ADAL" clId="{ADE222B3-DD1E-4E64-AD19-8A173931BF3B}" dt="2024-01-12T08:44:50.960" v="5" actId="47"/>
        <pc:sldMkLst>
          <pc:docMk/>
          <pc:sldMk cId="4133997736" sldId="258"/>
        </pc:sldMkLst>
        <pc:spChg chg="mod">
          <ac:chgData name="Meister, Aaron" userId="dad6a6cf-e2a4-479d-8fac-5e48cf9f0de9" providerId="ADAL" clId="{ADE222B3-DD1E-4E64-AD19-8A173931BF3B}" dt="2024-01-12T08:44:45.261" v="2" actId="6549"/>
          <ac:spMkLst>
            <pc:docMk/>
            <pc:sldMk cId="4133997736" sldId="258"/>
            <ac:spMk id="2" creationId="{1030FD8E-B050-7CFF-8FDE-3DB595E11594}"/>
          </ac:spMkLst>
        </pc:spChg>
      </pc:sldChg>
      <pc:sldChg chg="addSp modSp add mod">
        <pc:chgData name="Meister, Aaron" userId="dad6a6cf-e2a4-479d-8fac-5e48cf9f0de9" providerId="ADAL" clId="{ADE222B3-DD1E-4E64-AD19-8A173931BF3B}" dt="2024-01-12T09:10:15.829" v="638" actId="1076"/>
        <pc:sldMkLst>
          <pc:docMk/>
          <pc:sldMk cId="48042669" sldId="259"/>
        </pc:sldMkLst>
        <pc:spChg chg="mod">
          <ac:chgData name="Meister, Aaron" userId="dad6a6cf-e2a4-479d-8fac-5e48cf9f0de9" providerId="ADAL" clId="{ADE222B3-DD1E-4E64-AD19-8A173931BF3B}" dt="2024-01-12T09:10:12.016" v="637" actId="1076"/>
          <ac:spMkLst>
            <pc:docMk/>
            <pc:sldMk cId="48042669" sldId="259"/>
            <ac:spMk id="2" creationId="{2E14A905-D874-645B-2584-3C40C1764E7E}"/>
          </ac:spMkLst>
        </pc:spChg>
        <pc:spChg chg="mod">
          <ac:chgData name="Meister, Aaron" userId="dad6a6cf-e2a4-479d-8fac-5e48cf9f0de9" providerId="ADAL" clId="{ADE222B3-DD1E-4E64-AD19-8A173931BF3B}" dt="2024-01-12T09:10:15.829" v="638" actId="1076"/>
          <ac:spMkLst>
            <pc:docMk/>
            <pc:sldMk cId="48042669" sldId="259"/>
            <ac:spMk id="3" creationId="{70DA596D-EFD7-F588-CC88-B9139748C736}"/>
          </ac:spMkLst>
        </pc:spChg>
        <pc:spChg chg="add mod">
          <ac:chgData name="Meister, Aaron" userId="dad6a6cf-e2a4-479d-8fac-5e48cf9f0de9" providerId="ADAL" clId="{ADE222B3-DD1E-4E64-AD19-8A173931BF3B}" dt="2024-01-12T08:55:23.834" v="205" actId="20577"/>
          <ac:spMkLst>
            <pc:docMk/>
            <pc:sldMk cId="48042669" sldId="259"/>
            <ac:spMk id="5" creationId="{08C90B8E-B29B-3E96-9679-D5AF535661E7}"/>
          </ac:spMkLst>
        </pc:spChg>
      </pc:sldChg>
      <pc:sldChg chg="add del">
        <pc:chgData name="Meister, Aaron" userId="dad6a6cf-e2a4-479d-8fac-5e48cf9f0de9" providerId="ADAL" clId="{ADE222B3-DD1E-4E64-AD19-8A173931BF3B}" dt="2024-01-12T08:45:22.111" v="9" actId="47"/>
        <pc:sldMkLst>
          <pc:docMk/>
          <pc:sldMk cId="3537336888" sldId="260"/>
        </pc:sldMkLst>
      </pc:sldChg>
      <pc:sldChg chg="addSp modSp add mod ord">
        <pc:chgData name="Meister, Aaron" userId="dad6a6cf-e2a4-479d-8fac-5e48cf9f0de9" providerId="ADAL" clId="{ADE222B3-DD1E-4E64-AD19-8A173931BF3B}" dt="2024-01-12T09:06:00.338" v="477" actId="1076"/>
        <pc:sldMkLst>
          <pc:docMk/>
          <pc:sldMk cId="3211845380" sldId="261"/>
        </pc:sldMkLst>
        <pc:spChg chg="mod">
          <ac:chgData name="Meister, Aaron" userId="dad6a6cf-e2a4-479d-8fac-5e48cf9f0de9" providerId="ADAL" clId="{ADE222B3-DD1E-4E64-AD19-8A173931BF3B}" dt="2024-01-12T09:05:28.751" v="471" actId="404"/>
          <ac:spMkLst>
            <pc:docMk/>
            <pc:sldMk cId="3211845380" sldId="261"/>
            <ac:spMk id="2" creationId="{2E14A905-D874-645B-2584-3C40C1764E7E}"/>
          </ac:spMkLst>
        </pc:spChg>
        <pc:spChg chg="mod">
          <ac:chgData name="Meister, Aaron" userId="dad6a6cf-e2a4-479d-8fac-5e48cf9f0de9" providerId="ADAL" clId="{ADE222B3-DD1E-4E64-AD19-8A173931BF3B}" dt="2024-01-12T09:00:53.024" v="373" actId="1076"/>
          <ac:spMkLst>
            <pc:docMk/>
            <pc:sldMk cId="3211845380" sldId="261"/>
            <ac:spMk id="3" creationId="{70DA596D-EFD7-F588-CC88-B9139748C736}"/>
          </ac:spMkLst>
        </pc:spChg>
        <pc:spChg chg="add mod">
          <ac:chgData name="Meister, Aaron" userId="dad6a6cf-e2a4-479d-8fac-5e48cf9f0de9" providerId="ADAL" clId="{ADE222B3-DD1E-4E64-AD19-8A173931BF3B}" dt="2024-01-12T08:54:46.025" v="197" actId="14100"/>
          <ac:spMkLst>
            <pc:docMk/>
            <pc:sldMk cId="3211845380" sldId="261"/>
            <ac:spMk id="5" creationId="{5598C685-6DC5-36C6-A181-708846F153EB}"/>
          </ac:spMkLst>
        </pc:spChg>
        <pc:spChg chg="add mod">
          <ac:chgData name="Meister, Aaron" userId="dad6a6cf-e2a4-479d-8fac-5e48cf9f0de9" providerId="ADAL" clId="{ADE222B3-DD1E-4E64-AD19-8A173931BF3B}" dt="2024-01-12T09:05:56.237" v="476" actId="1076"/>
          <ac:spMkLst>
            <pc:docMk/>
            <pc:sldMk cId="3211845380" sldId="261"/>
            <ac:spMk id="6" creationId="{8C8FAB03-B074-0430-85F0-B3F7CAFE0BEA}"/>
          </ac:spMkLst>
        </pc:spChg>
        <pc:spChg chg="add mod">
          <ac:chgData name="Meister, Aaron" userId="dad6a6cf-e2a4-479d-8fac-5e48cf9f0de9" providerId="ADAL" clId="{ADE222B3-DD1E-4E64-AD19-8A173931BF3B}" dt="2024-01-12T09:06:00.338" v="477" actId="1076"/>
          <ac:spMkLst>
            <pc:docMk/>
            <pc:sldMk cId="3211845380" sldId="261"/>
            <ac:spMk id="7" creationId="{0642BCD0-5DDE-0E50-96EA-C1B839662CF7}"/>
          </ac:spMkLst>
        </pc:spChg>
      </pc:sldChg>
      <pc:sldChg chg="addSp modSp add mod ord">
        <pc:chgData name="Meister, Aaron" userId="dad6a6cf-e2a4-479d-8fac-5e48cf9f0de9" providerId="ADAL" clId="{ADE222B3-DD1E-4E64-AD19-8A173931BF3B}" dt="2024-01-12T08:55:28.540" v="206" actId="20577"/>
        <pc:sldMkLst>
          <pc:docMk/>
          <pc:sldMk cId="2529159778" sldId="262"/>
        </pc:sldMkLst>
        <pc:spChg chg="mod">
          <ac:chgData name="Meister, Aaron" userId="dad6a6cf-e2a4-479d-8fac-5e48cf9f0de9" providerId="ADAL" clId="{ADE222B3-DD1E-4E64-AD19-8A173931BF3B}" dt="2024-01-12T08:49:26.963" v="121" actId="20577"/>
          <ac:spMkLst>
            <pc:docMk/>
            <pc:sldMk cId="2529159778" sldId="262"/>
            <ac:spMk id="2" creationId="{2E14A905-D874-645B-2584-3C40C1764E7E}"/>
          </ac:spMkLst>
        </pc:spChg>
        <pc:spChg chg="add mod">
          <ac:chgData name="Meister, Aaron" userId="dad6a6cf-e2a4-479d-8fac-5e48cf9f0de9" providerId="ADAL" clId="{ADE222B3-DD1E-4E64-AD19-8A173931BF3B}" dt="2024-01-12T08:55:28.540" v="206" actId="20577"/>
          <ac:spMkLst>
            <pc:docMk/>
            <pc:sldMk cId="2529159778" sldId="262"/>
            <ac:spMk id="5" creationId="{4692049E-D648-DDC8-97F0-542B4628FB37}"/>
          </ac:spMkLst>
        </pc:spChg>
      </pc:sldChg>
      <pc:sldChg chg="add del">
        <pc:chgData name="Meister, Aaron" userId="dad6a6cf-e2a4-479d-8fac-5e48cf9f0de9" providerId="ADAL" clId="{ADE222B3-DD1E-4E64-AD19-8A173931BF3B}" dt="2024-01-12T08:45:20.808" v="8" actId="47"/>
        <pc:sldMkLst>
          <pc:docMk/>
          <pc:sldMk cId="3669923175" sldId="262"/>
        </pc:sldMkLst>
      </pc:sldChg>
      <pc:sldChg chg="addSp modSp add mod">
        <pc:chgData name="Meister, Aaron" userId="dad6a6cf-e2a4-479d-8fac-5e48cf9f0de9" providerId="ADAL" clId="{ADE222B3-DD1E-4E64-AD19-8A173931BF3B}" dt="2024-01-12T08:55:31.867" v="207" actId="20577"/>
        <pc:sldMkLst>
          <pc:docMk/>
          <pc:sldMk cId="2016863877" sldId="263"/>
        </pc:sldMkLst>
        <pc:spChg chg="mod">
          <ac:chgData name="Meister, Aaron" userId="dad6a6cf-e2a4-479d-8fac-5e48cf9f0de9" providerId="ADAL" clId="{ADE222B3-DD1E-4E64-AD19-8A173931BF3B}" dt="2024-01-12T08:49:41.087" v="147" actId="20577"/>
          <ac:spMkLst>
            <pc:docMk/>
            <pc:sldMk cId="2016863877" sldId="263"/>
            <ac:spMk id="2" creationId="{2E14A905-D874-645B-2584-3C40C1764E7E}"/>
          </ac:spMkLst>
        </pc:spChg>
        <pc:spChg chg="add mod">
          <ac:chgData name="Meister, Aaron" userId="dad6a6cf-e2a4-479d-8fac-5e48cf9f0de9" providerId="ADAL" clId="{ADE222B3-DD1E-4E64-AD19-8A173931BF3B}" dt="2024-01-12T08:55:31.867" v="207" actId="20577"/>
          <ac:spMkLst>
            <pc:docMk/>
            <pc:sldMk cId="2016863877" sldId="263"/>
            <ac:spMk id="5" creationId="{088825BE-B4EF-5E33-4D98-DC3240F5AB25}"/>
          </ac:spMkLst>
        </pc:spChg>
      </pc:sldChg>
      <pc:sldChg chg="addSp modSp add mod">
        <pc:chgData name="Meister, Aaron" userId="dad6a6cf-e2a4-479d-8fac-5e48cf9f0de9" providerId="ADAL" clId="{ADE222B3-DD1E-4E64-AD19-8A173931BF3B}" dt="2024-01-12T08:55:36.166" v="208" actId="20577"/>
        <pc:sldMkLst>
          <pc:docMk/>
          <pc:sldMk cId="3676740188" sldId="264"/>
        </pc:sldMkLst>
        <pc:spChg chg="mod">
          <ac:chgData name="Meister, Aaron" userId="dad6a6cf-e2a4-479d-8fac-5e48cf9f0de9" providerId="ADAL" clId="{ADE222B3-DD1E-4E64-AD19-8A173931BF3B}" dt="2024-01-12T08:50:22.350" v="169" actId="20577"/>
          <ac:spMkLst>
            <pc:docMk/>
            <pc:sldMk cId="3676740188" sldId="264"/>
            <ac:spMk id="2" creationId="{2E14A905-D874-645B-2584-3C40C1764E7E}"/>
          </ac:spMkLst>
        </pc:spChg>
        <pc:spChg chg="add mod">
          <ac:chgData name="Meister, Aaron" userId="dad6a6cf-e2a4-479d-8fac-5e48cf9f0de9" providerId="ADAL" clId="{ADE222B3-DD1E-4E64-AD19-8A173931BF3B}" dt="2024-01-12T08:55:36.166" v="208" actId="20577"/>
          <ac:spMkLst>
            <pc:docMk/>
            <pc:sldMk cId="3676740188" sldId="264"/>
            <ac:spMk id="5" creationId="{45ED8C87-D408-6B6D-9DE3-A2BB7C0B0889}"/>
          </ac:spMkLst>
        </pc:spChg>
      </pc:sldChg>
    </pc:docChg>
  </pc:docChgLst>
</pc:chgInfo>
</file>

<file path=ppt/media/image1.jpg>
</file>

<file path=ppt/media/image2.jpe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B3AEE7-AFDA-412F-A207-4DF96EA8CEFA}" type="datetimeFigureOut">
              <a:rPr lang="de-CH" smtClean="0"/>
              <a:t>17.01.24</a:t>
            </a:fld>
            <a:endParaRPr lang="de-CH"/>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36C834-E071-4BA3-ABF6-EABF7EDF477D}" type="slidenum">
              <a:rPr lang="de-CH" smtClean="0"/>
              <a:t>‹Nr.›</a:t>
            </a:fld>
            <a:endParaRPr lang="de-CH"/>
          </a:p>
        </p:txBody>
      </p:sp>
    </p:spTree>
    <p:extLst>
      <p:ext uri="{BB962C8B-B14F-4D97-AF65-F5344CB8AC3E}">
        <p14:creationId xmlns:p14="http://schemas.microsoft.com/office/powerpoint/2010/main" val="1687229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AB36C834-E071-4BA3-ABF6-EABF7EDF477D}" type="slidenum">
              <a:rPr lang="de-CH" smtClean="0"/>
              <a:t>1</a:t>
            </a:fld>
            <a:endParaRPr lang="de-CH"/>
          </a:p>
        </p:txBody>
      </p:sp>
    </p:spTree>
    <p:extLst>
      <p:ext uri="{BB962C8B-B14F-4D97-AF65-F5344CB8AC3E}">
        <p14:creationId xmlns:p14="http://schemas.microsoft.com/office/powerpoint/2010/main" val="37982525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spcAft>
                <a:spcPts val="600"/>
              </a:spcAft>
            </a:pPr>
            <a:r>
              <a:rPr lang="de-CH" sz="1200" b="1" dirty="0" err="1">
                <a:effectLst/>
                <a:latin typeface="Montserrat" pitchFamily="2" charset="0"/>
                <a:ea typeface="Times New Roman" panose="02020603050405020304" pitchFamily="18" charset="0"/>
              </a:rPr>
              <a:t>Loyalty</a:t>
            </a:r>
            <a:r>
              <a:rPr lang="de-CH" sz="1200" b="1" dirty="0">
                <a:effectLst/>
                <a:latin typeface="Montserrat" pitchFamily="2" charset="0"/>
                <a:ea typeface="Times New Roman" panose="02020603050405020304" pitchFamily="18" charset="0"/>
              </a:rPr>
              <a:t> Phase</a:t>
            </a:r>
          </a:p>
          <a:p>
            <a:pPr>
              <a:spcAft>
                <a:spcPts val="600"/>
              </a:spcAft>
            </a:pPr>
            <a:r>
              <a:rPr lang="de-CH" sz="1200" b="1" dirty="0">
                <a:effectLst/>
                <a:latin typeface="Montserrat" pitchFamily="2" charset="0"/>
                <a:ea typeface="Times New Roman" panose="02020603050405020304" pitchFamily="18" charset="0"/>
              </a:rPr>
              <a:t> </a:t>
            </a:r>
          </a:p>
          <a:p>
            <a:pPr>
              <a:spcAft>
                <a:spcPts val="600"/>
              </a:spcAft>
            </a:pPr>
            <a:r>
              <a:rPr lang="de-CH" sz="1200" b="1" dirty="0">
                <a:effectLst/>
                <a:latin typeface="Montserrat" pitchFamily="2" charset="0"/>
                <a:ea typeface="Times New Roman" panose="02020603050405020304" pitchFamily="18" charset="0"/>
              </a:rPr>
              <a:t>Zweck: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Der Hauptfokus liegt darauf, die Kundenzufriedenheit zu erhöhen, Kunden zur Wiederholung des Kaufs zu motivieren und positive Mund-zu-Mund-Werbung zu generieren.</a:t>
            </a:r>
            <a:endParaRPr lang="de-CH" sz="1200" dirty="0">
              <a:effectLst/>
              <a:latin typeface="Montserrat" pitchFamily="2" charset="0"/>
              <a:ea typeface="Calibri" panose="020F0502020204030204" pitchFamily="34" charset="0"/>
            </a:endParaRPr>
          </a:p>
          <a:p>
            <a:pPr>
              <a:spcAft>
                <a:spcPts val="600"/>
              </a:spcAft>
            </a:pPr>
            <a:r>
              <a:rPr lang="de-CH" sz="1200" b="1" dirty="0">
                <a:effectLst/>
                <a:latin typeface="Montserrat" pitchFamily="2" charset="0"/>
                <a:ea typeface="Times New Roman" panose="02020603050405020304" pitchFamily="18" charset="0"/>
              </a:rPr>
              <a:t>Maßnahmen: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Dies wird durch umfassenden Kundenservice, einschließlich Beratung zu Modifikationen, </a:t>
            </a:r>
            <a:br>
              <a:rPr lang="de-DE" b="0" i="0" dirty="0">
                <a:solidFill>
                  <a:srgbClr val="D1D5DB"/>
                </a:solidFill>
                <a:effectLst/>
                <a:latin typeface="Söhne"/>
              </a:rPr>
            </a:br>
            <a:r>
              <a:rPr lang="de-DE" b="0" i="0" dirty="0">
                <a:solidFill>
                  <a:srgbClr val="D1D5DB"/>
                </a:solidFill>
                <a:effectLst/>
                <a:latin typeface="Söhne"/>
              </a:rPr>
              <a:t>sowie bereits etablierte exklusive Veranstaltungen für Fahrer erreicht. Diese Maßnahmen </a:t>
            </a:r>
            <a:br>
              <a:rPr lang="de-DE" b="0" i="0" dirty="0">
                <a:solidFill>
                  <a:srgbClr val="D1D5DB"/>
                </a:solidFill>
                <a:effectLst/>
                <a:latin typeface="Söhne"/>
              </a:rPr>
            </a:br>
            <a:r>
              <a:rPr lang="de-DE" b="0" i="0" dirty="0">
                <a:solidFill>
                  <a:srgbClr val="D1D5DB"/>
                </a:solidFill>
                <a:effectLst/>
                <a:latin typeface="Söhne"/>
              </a:rPr>
              <a:t>sollen eine starke Kundenbindung fördern und positive Erfahrungen schaffen, die dazu beitragen, die Marke weiterzuempfehlen.</a:t>
            </a:r>
            <a:endParaRPr lang="de-CH" dirty="0"/>
          </a:p>
        </p:txBody>
      </p:sp>
      <p:sp>
        <p:nvSpPr>
          <p:cNvPr id="4" name="Foliennummernplatzhalter 3"/>
          <p:cNvSpPr>
            <a:spLocks noGrp="1"/>
          </p:cNvSpPr>
          <p:nvPr>
            <p:ph type="sldNum" sz="quarter" idx="5"/>
          </p:nvPr>
        </p:nvSpPr>
        <p:spPr/>
        <p:txBody>
          <a:bodyPr/>
          <a:lstStyle/>
          <a:p>
            <a:fld id="{AB36C834-E071-4BA3-ABF6-EABF7EDF477D}" type="slidenum">
              <a:rPr lang="de-CH" smtClean="0"/>
              <a:t>12</a:t>
            </a:fld>
            <a:endParaRPr lang="de-CH"/>
          </a:p>
        </p:txBody>
      </p:sp>
    </p:spTree>
    <p:extLst>
      <p:ext uri="{BB962C8B-B14F-4D97-AF65-F5344CB8AC3E}">
        <p14:creationId xmlns:p14="http://schemas.microsoft.com/office/powerpoint/2010/main" val="1228045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AB36C834-E071-4BA3-ABF6-EABF7EDF477D}" type="slidenum">
              <a:rPr lang="de-CH" smtClean="0"/>
              <a:t>13</a:t>
            </a:fld>
            <a:endParaRPr lang="de-CH"/>
          </a:p>
        </p:txBody>
      </p:sp>
    </p:spTree>
    <p:extLst>
      <p:ext uri="{BB962C8B-B14F-4D97-AF65-F5344CB8AC3E}">
        <p14:creationId xmlns:p14="http://schemas.microsoft.com/office/powerpoint/2010/main" val="4251552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F82728-61DC-484C-B065-CD87EBD4C02D}"/>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5E99E63-D1BC-AB9C-2EA6-4F5BCE7D4CF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7E95A06-9366-381E-1E1D-72E61CC31DC8}"/>
              </a:ext>
            </a:extLst>
          </p:cNvPr>
          <p:cNvSpPr>
            <a:spLocks noGrp="1"/>
          </p:cNvSpPr>
          <p:nvPr>
            <p:ph type="body" idx="1"/>
          </p:nvPr>
        </p:nvSpPr>
        <p:spPr/>
        <p:txBody>
          <a:bodyPr/>
          <a:lstStyle/>
          <a:p>
            <a:endParaRPr lang="de-DE"/>
          </a:p>
        </p:txBody>
      </p:sp>
      <p:sp>
        <p:nvSpPr>
          <p:cNvPr id="4" name="Foliennummernplatzhalter 3">
            <a:extLst>
              <a:ext uri="{FF2B5EF4-FFF2-40B4-BE49-F238E27FC236}">
                <a16:creationId xmlns:a16="http://schemas.microsoft.com/office/drawing/2014/main" id="{3A385673-D6C4-5624-6F4C-7655B1B7C4A3}"/>
              </a:ext>
            </a:extLst>
          </p:cNvPr>
          <p:cNvSpPr>
            <a:spLocks noGrp="1"/>
          </p:cNvSpPr>
          <p:nvPr>
            <p:ph type="sldNum" sz="quarter" idx="5"/>
          </p:nvPr>
        </p:nvSpPr>
        <p:spPr/>
        <p:txBody>
          <a:bodyPr/>
          <a:lstStyle/>
          <a:p>
            <a:fld id="{AB36C834-E071-4BA3-ABF6-EABF7EDF477D}" type="slidenum">
              <a:rPr lang="de-CH" smtClean="0"/>
              <a:t>14</a:t>
            </a:fld>
            <a:endParaRPr lang="de-CH"/>
          </a:p>
        </p:txBody>
      </p:sp>
    </p:spTree>
    <p:extLst>
      <p:ext uri="{BB962C8B-B14F-4D97-AF65-F5344CB8AC3E}">
        <p14:creationId xmlns:p14="http://schemas.microsoft.com/office/powerpoint/2010/main" val="40017712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3E40F4-4493-BA73-8404-D3695F8B9EA9}"/>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F98C18DE-82BF-8D0B-A23A-F5C802BD7B4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9D2DCB93-45C6-1298-A3C2-0E899B221473}"/>
              </a:ext>
            </a:extLst>
          </p:cNvPr>
          <p:cNvSpPr>
            <a:spLocks noGrp="1"/>
          </p:cNvSpPr>
          <p:nvPr>
            <p:ph type="body" idx="1"/>
          </p:nvPr>
        </p:nvSpPr>
        <p:spPr/>
        <p:txBody>
          <a:bodyPr/>
          <a:lstStyle/>
          <a:p>
            <a:endParaRPr lang="de-DE"/>
          </a:p>
        </p:txBody>
      </p:sp>
      <p:sp>
        <p:nvSpPr>
          <p:cNvPr id="4" name="Foliennummernplatzhalter 3">
            <a:extLst>
              <a:ext uri="{FF2B5EF4-FFF2-40B4-BE49-F238E27FC236}">
                <a16:creationId xmlns:a16="http://schemas.microsoft.com/office/drawing/2014/main" id="{DCA42A57-A355-AD1E-1C85-66ADA2C1A99D}"/>
              </a:ext>
            </a:extLst>
          </p:cNvPr>
          <p:cNvSpPr>
            <a:spLocks noGrp="1"/>
          </p:cNvSpPr>
          <p:nvPr>
            <p:ph type="sldNum" sz="quarter" idx="5"/>
          </p:nvPr>
        </p:nvSpPr>
        <p:spPr/>
        <p:txBody>
          <a:bodyPr/>
          <a:lstStyle/>
          <a:p>
            <a:fld id="{AB36C834-E071-4BA3-ABF6-EABF7EDF477D}" type="slidenum">
              <a:rPr lang="de-CH" smtClean="0"/>
              <a:t>15</a:t>
            </a:fld>
            <a:endParaRPr lang="de-CH"/>
          </a:p>
        </p:txBody>
      </p:sp>
    </p:spTree>
    <p:extLst>
      <p:ext uri="{BB962C8B-B14F-4D97-AF65-F5344CB8AC3E}">
        <p14:creationId xmlns:p14="http://schemas.microsoft.com/office/powerpoint/2010/main" val="32212080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01683-0D1F-F002-6C7B-480ABB291F1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A137C9A3-5BD7-2488-2AAF-9C449FEDBB5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72DDD03-90E4-2436-9ECA-C01189DB0A71}"/>
              </a:ext>
            </a:extLst>
          </p:cNvPr>
          <p:cNvSpPr>
            <a:spLocks noGrp="1"/>
          </p:cNvSpPr>
          <p:nvPr>
            <p:ph type="body" idx="1"/>
          </p:nvPr>
        </p:nvSpPr>
        <p:spPr/>
        <p:txBody>
          <a:bodyPr/>
          <a:lstStyle/>
          <a:p>
            <a:endParaRPr lang="de-DE"/>
          </a:p>
        </p:txBody>
      </p:sp>
      <p:sp>
        <p:nvSpPr>
          <p:cNvPr id="4" name="Foliennummernplatzhalter 3">
            <a:extLst>
              <a:ext uri="{FF2B5EF4-FFF2-40B4-BE49-F238E27FC236}">
                <a16:creationId xmlns:a16="http://schemas.microsoft.com/office/drawing/2014/main" id="{99019D17-1FC1-91FD-C7F9-D278B761A6A4}"/>
              </a:ext>
            </a:extLst>
          </p:cNvPr>
          <p:cNvSpPr>
            <a:spLocks noGrp="1"/>
          </p:cNvSpPr>
          <p:nvPr>
            <p:ph type="sldNum" sz="quarter" idx="5"/>
          </p:nvPr>
        </p:nvSpPr>
        <p:spPr/>
        <p:txBody>
          <a:bodyPr/>
          <a:lstStyle/>
          <a:p>
            <a:fld id="{AB36C834-E071-4BA3-ABF6-EABF7EDF477D}" type="slidenum">
              <a:rPr lang="de-CH" smtClean="0"/>
              <a:t>16</a:t>
            </a:fld>
            <a:endParaRPr lang="de-CH"/>
          </a:p>
        </p:txBody>
      </p:sp>
    </p:spTree>
    <p:extLst>
      <p:ext uri="{BB962C8B-B14F-4D97-AF65-F5344CB8AC3E}">
        <p14:creationId xmlns:p14="http://schemas.microsoft.com/office/powerpoint/2010/main" val="2180145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1" i="0" u="none" strike="noStrike" kern="1500" dirty="0"/>
              <a:t>Zielgruppe</a:t>
            </a:r>
            <a:br>
              <a:rPr lang="de-DE" dirty="0"/>
            </a:br>
            <a:r>
              <a:rPr lang="de-DE" b="0" i="0" dirty="0">
                <a:solidFill>
                  <a:srgbClr val="D1D5DB"/>
                </a:solidFill>
                <a:effectLst/>
                <a:latin typeface="Söhne"/>
              </a:rPr>
              <a:t>Unsere Zielgruppe besteht hauptsächlich aus jungen Menschen im Alter von 18 bis 25 Jahren. Das Harley Davidson </a:t>
            </a:r>
            <a:r>
              <a:rPr lang="de-DE" b="0" i="0" dirty="0" err="1">
                <a:solidFill>
                  <a:srgbClr val="D1D5DB"/>
                </a:solidFill>
                <a:effectLst/>
                <a:latin typeface="Söhne"/>
              </a:rPr>
              <a:t>Sportster</a:t>
            </a:r>
            <a:r>
              <a:rPr lang="de-DE" b="0" i="0" dirty="0">
                <a:solidFill>
                  <a:srgbClr val="D1D5DB"/>
                </a:solidFill>
                <a:effectLst/>
                <a:latin typeface="Söhne"/>
              </a:rPr>
              <a:t> X Motorrad wurde speziell für Einsteiger im Alter von 18 Jahren entwickelt. Es bietet die ideale Kombination aus Leistung und Anpassungsfähigkeit, da es sowohl für den A1-Führerschein (35 kW) als auch für den A-Führerschein zugelassen ist. Die Möglichkeit, das Motorrad zu drosseln, macht es besonders attraktiv für Fahrer, die ihre ersten Erfahrungen auf zwei Rädern sammeln möchten. Mit der Flexibilität, das Motorrad sowohl mit dem A1- als auch dem A-Schein zu fahren, bietet die </a:t>
            </a:r>
            <a:r>
              <a:rPr lang="de-DE" b="0" i="0" dirty="0" err="1">
                <a:solidFill>
                  <a:srgbClr val="D1D5DB"/>
                </a:solidFill>
                <a:effectLst/>
                <a:latin typeface="Söhne"/>
              </a:rPr>
              <a:t>Sportster</a:t>
            </a:r>
            <a:r>
              <a:rPr lang="de-DE" b="0" i="0" dirty="0">
                <a:solidFill>
                  <a:srgbClr val="D1D5DB"/>
                </a:solidFill>
                <a:effectLst/>
                <a:latin typeface="Söhne"/>
              </a:rPr>
              <a:t> X eine aufregende Option für junge Fahrer auf ihrem Weg in die Welt des Motorradfahrens.</a:t>
            </a:r>
            <a:br>
              <a:rPr lang="de-CH" sz="1200" i="0" u="none" strike="noStrike" kern="1500" dirty="0"/>
            </a:br>
            <a:br>
              <a:rPr lang="de-CH" sz="1200" i="0" u="none" strike="noStrike" kern="1500" dirty="0"/>
            </a:br>
            <a:r>
              <a:rPr lang="de-CH" sz="1200" i="0" u="none" strike="noStrike" kern="1500" dirty="0"/>
              <a:t>Links daneben haben wir einige Bespiele/Personas aufgelistet, um unsere Zielgruppe grafisch darzustellen.</a:t>
            </a:r>
            <a:endParaRPr lang="de-CH" kern="1500" dirty="0"/>
          </a:p>
          <a:p>
            <a:endParaRPr lang="de-CH" dirty="0"/>
          </a:p>
        </p:txBody>
      </p:sp>
      <p:sp>
        <p:nvSpPr>
          <p:cNvPr id="4" name="Foliennummernplatzhalter 3"/>
          <p:cNvSpPr>
            <a:spLocks noGrp="1"/>
          </p:cNvSpPr>
          <p:nvPr>
            <p:ph type="sldNum" sz="quarter" idx="5"/>
          </p:nvPr>
        </p:nvSpPr>
        <p:spPr/>
        <p:txBody>
          <a:bodyPr/>
          <a:lstStyle/>
          <a:p>
            <a:fld id="{AB36C834-E071-4BA3-ABF6-EABF7EDF477D}" type="slidenum">
              <a:rPr lang="de-CH" smtClean="0"/>
              <a:t>4</a:t>
            </a:fld>
            <a:endParaRPr lang="de-CH"/>
          </a:p>
        </p:txBody>
      </p:sp>
    </p:spTree>
    <p:extLst>
      <p:ext uri="{BB962C8B-B14F-4D97-AF65-F5344CB8AC3E}">
        <p14:creationId xmlns:p14="http://schemas.microsoft.com/office/powerpoint/2010/main" val="4222102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l"/>
            <a:r>
              <a:rPr lang="de-DE" sz="1200" b="1" i="0" u="none" strike="noStrike" dirty="0">
                <a:latin typeface="Montserrat" pitchFamily="2" charset="0"/>
              </a:rPr>
              <a:t>Consumer Touchpoints</a:t>
            </a:r>
            <a:br>
              <a:rPr lang="de-CH" sz="1200" b="0" i="0" u="none" strike="noStrike" dirty="0">
                <a:latin typeface="Montserrat" pitchFamily="2" charset="0"/>
              </a:rPr>
            </a:br>
            <a:r>
              <a:rPr lang="de-DE" b="0" i="0" dirty="0">
                <a:solidFill>
                  <a:srgbClr val="D1D5DB"/>
                </a:solidFill>
                <a:effectLst/>
                <a:latin typeface="Söhne"/>
              </a:rPr>
              <a:t>Consumer Touchpoints sind die verschiedenen Berührungspunkte, an denen Verbraucher mit einer Marke in Kontakt kommen, sei es durch Werbung, </a:t>
            </a:r>
            <a:r>
              <a:rPr lang="de-DE" b="0" i="0" dirty="0" err="1">
                <a:solidFill>
                  <a:srgbClr val="D1D5DB"/>
                </a:solidFill>
                <a:effectLst/>
                <a:latin typeface="Söhne"/>
              </a:rPr>
              <a:t>Social</a:t>
            </a:r>
            <a:r>
              <a:rPr lang="de-DE" b="0" i="0" dirty="0">
                <a:solidFill>
                  <a:srgbClr val="D1D5DB"/>
                </a:solidFill>
                <a:effectLst/>
                <a:latin typeface="Söhne"/>
              </a:rPr>
              <a:t> Media, Kundenservice oder den tatsächlichen Kaufprozess. Diese Touchpoints beeinflussen die Gesamterfahrung des Verbrauchers und prägen deren Wahrnehmung der Marke.</a:t>
            </a:r>
            <a:br>
              <a:rPr lang="de-CH" sz="1200" b="0" i="0" u="none" strike="noStrike" dirty="0">
                <a:latin typeface="Montserrat" pitchFamily="2" charset="0"/>
              </a:rPr>
            </a:br>
            <a:r>
              <a:rPr lang="de-CH" sz="1200" b="0" i="0" u="none" strike="noStrike" dirty="0">
                <a:latin typeface="Montserrat" pitchFamily="2" charset="0"/>
              </a:rPr>
              <a:t>Für die Consumer Touchpoints haben wir eine Grafik erstellt, die die einzelnen Stichworte grafisch darstellen. </a:t>
            </a:r>
            <a:br>
              <a:rPr lang="de-CH" sz="1200" b="0" i="0" u="none" strike="noStrike" dirty="0">
                <a:latin typeface="Montserrat" pitchFamily="2" charset="0"/>
              </a:rPr>
            </a:br>
            <a:r>
              <a:rPr lang="de-CH" sz="1200" b="0" i="0" u="none" strike="noStrike" dirty="0">
                <a:latin typeface="Montserrat" pitchFamily="2" charset="0"/>
              </a:rPr>
              <a:t>Hierfür haben wir die verschiedenen Touchpoints in 3 Kategorien aufgeteilt.</a:t>
            </a:r>
            <a:endParaRPr lang="de-CH" sz="1200" dirty="0">
              <a:latin typeface="Montserrat" pitchFamily="2" charset="0"/>
            </a:endParaRPr>
          </a:p>
          <a:p>
            <a:endParaRPr lang="de-CH" dirty="0"/>
          </a:p>
        </p:txBody>
      </p:sp>
      <p:sp>
        <p:nvSpPr>
          <p:cNvPr id="4" name="Foliennummernplatzhalter 3"/>
          <p:cNvSpPr>
            <a:spLocks noGrp="1"/>
          </p:cNvSpPr>
          <p:nvPr>
            <p:ph type="sldNum" sz="quarter" idx="5"/>
          </p:nvPr>
        </p:nvSpPr>
        <p:spPr/>
        <p:txBody>
          <a:bodyPr/>
          <a:lstStyle/>
          <a:p>
            <a:fld id="{AB36C834-E071-4BA3-ABF6-EABF7EDF477D}" type="slidenum">
              <a:rPr lang="de-CH" smtClean="0"/>
              <a:t>5</a:t>
            </a:fld>
            <a:endParaRPr lang="de-CH"/>
          </a:p>
        </p:txBody>
      </p:sp>
    </p:spTree>
    <p:extLst>
      <p:ext uri="{BB962C8B-B14F-4D97-AF65-F5344CB8AC3E}">
        <p14:creationId xmlns:p14="http://schemas.microsoft.com/office/powerpoint/2010/main" val="2854430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l"/>
            <a:r>
              <a:rPr lang="de-DE" sz="1200" b="1" i="0" u="none" strike="noStrike" dirty="0">
                <a:latin typeface="Montserrat" pitchFamily="2" charset="0"/>
              </a:rPr>
              <a:t>Consumer Touchpoints</a:t>
            </a:r>
          </a:p>
          <a:p>
            <a:pPr algn="l"/>
            <a:r>
              <a:rPr lang="de-DE" sz="1200" b="0" i="0" u="none" strike="noStrike" dirty="0">
                <a:latin typeface="Montserrat" pitchFamily="2" charset="0"/>
              </a:rPr>
              <a:t>Um die Interessenten zu einer Transaktion bewegen zu können, planen wir einen Event</a:t>
            </a:r>
          </a:p>
          <a:p>
            <a:pPr algn="l"/>
            <a:r>
              <a:rPr lang="de-DE" sz="1200" b="0" i="0" u="none" strike="noStrike" dirty="0">
                <a:latin typeface="Montserrat" pitchFamily="2" charset="0"/>
              </a:rPr>
              <a:t>auf welchem sie das neue Modell präsentiert bekommen. Auf dem Event darf das neue</a:t>
            </a:r>
          </a:p>
          <a:p>
            <a:pPr algn="l"/>
            <a:r>
              <a:rPr lang="de-DE" sz="1200" b="0" i="0" u="none" strike="noStrike" dirty="0">
                <a:latin typeface="Montserrat" pitchFamily="2" charset="0"/>
              </a:rPr>
              <a:t>Produkt dann sogar getestet werden und Probefahrten werden veranstaltet. Der Vorteil</a:t>
            </a:r>
          </a:p>
          <a:p>
            <a:pPr algn="l"/>
            <a:r>
              <a:rPr lang="de-DE" sz="1200" b="0" i="0" u="none" strike="noStrike" dirty="0">
                <a:latin typeface="Montserrat" pitchFamily="2" charset="0"/>
              </a:rPr>
              <a:t>hierbei ist, dass die Menschen das neue Bike mit einem positiven </a:t>
            </a:r>
            <a:r>
              <a:rPr lang="de-DE" sz="1200" b="0" i="0" u="none" strike="noStrike" dirty="0" err="1">
                <a:latin typeface="Montserrat" pitchFamily="2" charset="0"/>
              </a:rPr>
              <a:t>Erlebniss</a:t>
            </a:r>
            <a:r>
              <a:rPr lang="de-DE" sz="1200" b="0" i="0" u="none" strike="noStrike" dirty="0">
                <a:latin typeface="Montserrat" pitchFamily="2" charset="0"/>
              </a:rPr>
              <a:t> in Verbindung</a:t>
            </a:r>
          </a:p>
          <a:p>
            <a:pPr algn="l"/>
            <a:r>
              <a:rPr lang="de-DE" sz="1200" b="0" i="0" u="none" strike="noStrike" dirty="0">
                <a:latin typeface="Montserrat" pitchFamily="2" charset="0"/>
              </a:rPr>
              <a:t>bringen. Informiert über den Event und das neue Produkt generell werden die Interessenten</a:t>
            </a:r>
          </a:p>
          <a:p>
            <a:pPr algn="l"/>
            <a:r>
              <a:rPr lang="de-DE" sz="1200" b="0" i="0" u="none" strike="noStrike" dirty="0">
                <a:latin typeface="Montserrat" pitchFamily="2" charset="0"/>
              </a:rPr>
              <a:t>über </a:t>
            </a:r>
            <a:r>
              <a:rPr lang="de-DE" sz="1200" b="0" i="0" u="none" strike="noStrike" dirty="0" err="1">
                <a:latin typeface="Montserrat" pitchFamily="2" charset="0"/>
              </a:rPr>
              <a:t>Social</a:t>
            </a:r>
            <a:r>
              <a:rPr lang="de-DE" sz="1200" b="0" i="0" u="none" strike="noStrike" dirty="0">
                <a:latin typeface="Montserrat" pitchFamily="2" charset="0"/>
              </a:rPr>
              <a:t> Media. Sobald sie sich für den Kauf entschieden haben, stehen ihnen zwei</a:t>
            </a:r>
          </a:p>
          <a:p>
            <a:pPr algn="l"/>
            <a:r>
              <a:rPr lang="de-DE" sz="1200" b="0" i="0" u="none" strike="noStrike" dirty="0">
                <a:latin typeface="Montserrat" pitchFamily="2" charset="0"/>
              </a:rPr>
              <a:t>mögliche Touchpoints während der Transaktion zur Verfügung. Entweder designen sie</a:t>
            </a:r>
          </a:p>
          <a:p>
            <a:pPr algn="l"/>
            <a:r>
              <a:rPr lang="de-DE" sz="1200" b="0" i="0" u="none" strike="noStrike" dirty="0">
                <a:latin typeface="Montserrat" pitchFamily="2" charset="0"/>
              </a:rPr>
              <a:t>sich ihr eigenes Bike via einem Konfigurator auf der Website oder holen es sich direkt in</a:t>
            </a:r>
          </a:p>
          <a:p>
            <a:pPr algn="l"/>
            <a:r>
              <a:rPr lang="de-DE" sz="1200" b="0" i="0" u="none" strike="noStrike" dirty="0">
                <a:latin typeface="Montserrat" pitchFamily="2" charset="0"/>
              </a:rPr>
              <a:t>einer Filiale. Somit steht jeder Person ihre bevorzugte </a:t>
            </a:r>
            <a:r>
              <a:rPr lang="de-DE" sz="1200" b="0" i="0" u="none" strike="noStrike" dirty="0" err="1">
                <a:latin typeface="Montserrat" pitchFamily="2" charset="0"/>
              </a:rPr>
              <a:t>Veriante</a:t>
            </a:r>
            <a:r>
              <a:rPr lang="de-DE" sz="1200" b="0" i="0" u="none" strike="noStrike" dirty="0">
                <a:latin typeface="Montserrat" pitchFamily="2" charset="0"/>
              </a:rPr>
              <a:t> frei zur Verfügung. Nach</a:t>
            </a:r>
          </a:p>
          <a:p>
            <a:pPr algn="l"/>
            <a:r>
              <a:rPr lang="de-DE" sz="1200" b="0" i="0" u="none" strike="noStrike" dirty="0">
                <a:latin typeface="Montserrat" pitchFamily="2" charset="0"/>
              </a:rPr>
              <a:t>dem Kauf wird der Kunde aufgefordert den Service und in Zukunft auch das Produkt zu</a:t>
            </a:r>
          </a:p>
          <a:p>
            <a:pPr algn="l"/>
            <a:r>
              <a:rPr lang="de-DE" sz="1200" b="0" i="0" u="none" strike="noStrike" dirty="0">
                <a:latin typeface="Montserrat" pitchFamily="2" charset="0"/>
              </a:rPr>
              <a:t>bewerten um den Ruf und die Produktion der Firma noch weiter optimieren zu können. Da</a:t>
            </a:r>
          </a:p>
          <a:p>
            <a:pPr algn="l"/>
            <a:r>
              <a:rPr lang="de-DE" sz="1200" b="0" i="0" u="none" strike="noStrike" dirty="0">
                <a:latin typeface="Montserrat" pitchFamily="2" charset="0"/>
              </a:rPr>
              <a:t>nicht jeder Motorradfahrer zeitgleich Mechaniker sein kann, bieten wir ein Beratungsservice</a:t>
            </a:r>
          </a:p>
          <a:p>
            <a:pPr algn="l"/>
            <a:r>
              <a:rPr lang="de-DE" sz="1200" b="0" i="0" u="none" strike="noStrike" dirty="0">
                <a:latin typeface="Montserrat" pitchFamily="2" charset="0"/>
              </a:rPr>
              <a:t>für weitere Modifizierungen und Reparaturen an. Etwas, was Harley als Marke besonders</a:t>
            </a:r>
          </a:p>
          <a:p>
            <a:pPr algn="l"/>
            <a:r>
              <a:rPr lang="de-DE" sz="1200" b="0" i="0" u="none" strike="noStrike" dirty="0">
                <a:latin typeface="Montserrat" pitchFamily="2" charset="0"/>
              </a:rPr>
              <a:t>macht ist, dass die Community viel enger beieinander ist und man mit dem Kauf</a:t>
            </a:r>
          </a:p>
          <a:p>
            <a:pPr algn="l"/>
            <a:r>
              <a:rPr lang="de-DE" sz="1200" b="0" i="0" u="none" strike="noStrike" dirty="0">
                <a:latin typeface="Montserrat" pitchFamily="2" charset="0"/>
              </a:rPr>
              <a:t>des Bikes auch eine weitere Dazugehörigkeit finden kann.</a:t>
            </a:r>
            <a:endParaRPr lang="de-CH" sz="1200" dirty="0">
              <a:latin typeface="Montserrat" pitchFamily="2" charset="0"/>
            </a:endParaRPr>
          </a:p>
        </p:txBody>
      </p:sp>
      <p:sp>
        <p:nvSpPr>
          <p:cNvPr id="4" name="Foliennummernplatzhalter 3"/>
          <p:cNvSpPr>
            <a:spLocks noGrp="1"/>
          </p:cNvSpPr>
          <p:nvPr>
            <p:ph type="sldNum" sz="quarter" idx="5"/>
          </p:nvPr>
        </p:nvSpPr>
        <p:spPr/>
        <p:txBody>
          <a:bodyPr/>
          <a:lstStyle/>
          <a:p>
            <a:fld id="{AB36C834-E071-4BA3-ABF6-EABF7EDF477D}" type="slidenum">
              <a:rPr lang="de-CH" smtClean="0"/>
              <a:t>6</a:t>
            </a:fld>
            <a:endParaRPr lang="de-CH"/>
          </a:p>
        </p:txBody>
      </p:sp>
    </p:spTree>
    <p:extLst>
      <p:ext uri="{BB962C8B-B14F-4D97-AF65-F5344CB8AC3E}">
        <p14:creationId xmlns:p14="http://schemas.microsoft.com/office/powerpoint/2010/main" val="23687643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b="1" dirty="0" err="1"/>
              <a:t>Costumer</a:t>
            </a:r>
            <a:r>
              <a:rPr lang="de-CH" b="1" dirty="0"/>
              <a:t> Journey</a:t>
            </a:r>
          </a:p>
          <a:p>
            <a:r>
              <a:rPr lang="de-CH" dirty="0"/>
              <a:t>In der </a:t>
            </a:r>
            <a:r>
              <a:rPr lang="de-CH" dirty="0" err="1"/>
              <a:t>Costumer</a:t>
            </a:r>
            <a:r>
              <a:rPr lang="de-CH" dirty="0"/>
              <a:t> Journey gibt es 5 Phasen, die wir anschliessend genauer mit unseren Beispielen erläutern.</a:t>
            </a:r>
          </a:p>
        </p:txBody>
      </p:sp>
      <p:sp>
        <p:nvSpPr>
          <p:cNvPr id="4" name="Foliennummernplatzhalter 3"/>
          <p:cNvSpPr>
            <a:spLocks noGrp="1"/>
          </p:cNvSpPr>
          <p:nvPr>
            <p:ph type="sldNum" sz="quarter" idx="5"/>
          </p:nvPr>
        </p:nvSpPr>
        <p:spPr/>
        <p:txBody>
          <a:bodyPr/>
          <a:lstStyle/>
          <a:p>
            <a:fld id="{AB36C834-E071-4BA3-ABF6-EABF7EDF477D}" type="slidenum">
              <a:rPr lang="de-CH" smtClean="0"/>
              <a:t>7</a:t>
            </a:fld>
            <a:endParaRPr lang="de-CH"/>
          </a:p>
        </p:txBody>
      </p:sp>
    </p:spTree>
    <p:extLst>
      <p:ext uri="{BB962C8B-B14F-4D97-AF65-F5344CB8AC3E}">
        <p14:creationId xmlns:p14="http://schemas.microsoft.com/office/powerpoint/2010/main" val="2177861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spcAft>
                <a:spcPts val="600"/>
              </a:spcAft>
            </a:pPr>
            <a:r>
              <a:rPr lang="de-CH" sz="1200" b="1" dirty="0">
                <a:effectLst/>
                <a:latin typeface="Montserrat" pitchFamily="2" charset="0"/>
                <a:ea typeface="Times New Roman" panose="02020603050405020304" pitchFamily="18" charset="0"/>
              </a:rPr>
              <a:t>Awareness-Phase</a:t>
            </a:r>
            <a:br>
              <a:rPr lang="de-CH" sz="1200" b="1" dirty="0">
                <a:effectLst/>
                <a:latin typeface="Montserrat" pitchFamily="2" charset="0"/>
                <a:ea typeface="Times New Roman" panose="02020603050405020304" pitchFamily="18" charset="0"/>
              </a:rPr>
            </a:br>
            <a:endParaRPr lang="de-CH" sz="1200" b="1" dirty="0">
              <a:effectLst/>
              <a:latin typeface="Montserrat" pitchFamily="2" charset="0"/>
              <a:ea typeface="Times New Roman" panose="02020603050405020304" pitchFamily="18" charset="0"/>
            </a:endParaRPr>
          </a:p>
          <a:p>
            <a:pPr>
              <a:spcAft>
                <a:spcPts val="600"/>
              </a:spcAft>
            </a:pPr>
            <a:r>
              <a:rPr lang="de-CH" sz="1200" b="1" dirty="0">
                <a:effectLst/>
                <a:latin typeface="Montserrat" pitchFamily="2" charset="0"/>
                <a:ea typeface="Times New Roman" panose="02020603050405020304" pitchFamily="18" charset="0"/>
              </a:rPr>
              <a:t>Zweck: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Das Hauptanliegen besteht darin, die Aufmerksamkeit für das neu eingeführte sportliche Harley-Modell zu steigern.</a:t>
            </a:r>
            <a:endParaRPr lang="de-CH" sz="1200" dirty="0">
              <a:effectLst/>
              <a:latin typeface="Montserrat" pitchFamily="2" charset="0"/>
              <a:ea typeface="Times New Roman" panose="02020603050405020304" pitchFamily="18" charset="0"/>
            </a:endParaRPr>
          </a:p>
          <a:p>
            <a:pPr>
              <a:spcAft>
                <a:spcPts val="600"/>
              </a:spcAft>
            </a:pPr>
            <a:r>
              <a:rPr lang="de-CH" sz="1200" b="1" dirty="0">
                <a:effectLst/>
                <a:latin typeface="Montserrat" pitchFamily="2" charset="0"/>
                <a:ea typeface="Times New Roman" panose="02020603050405020304" pitchFamily="18" charset="0"/>
              </a:rPr>
              <a:t>Maßnahmen: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Dies soll durch gezielte digitale Werbung, die Zusammenarbeit mit Influencern und ansprechende </a:t>
            </a:r>
            <a:r>
              <a:rPr lang="de-DE" b="0" i="0" dirty="0" err="1">
                <a:solidFill>
                  <a:srgbClr val="D1D5DB"/>
                </a:solidFill>
                <a:effectLst/>
                <a:latin typeface="Söhne"/>
              </a:rPr>
              <a:t>Social</a:t>
            </a:r>
            <a:r>
              <a:rPr lang="de-DE" b="0" i="0" dirty="0">
                <a:solidFill>
                  <a:srgbClr val="D1D5DB"/>
                </a:solidFill>
                <a:effectLst/>
                <a:latin typeface="Söhne"/>
              </a:rPr>
              <a:t>-Media-Teaser erreicht werden. </a:t>
            </a:r>
            <a:br>
              <a:rPr lang="de-DE" b="0" i="0" dirty="0">
                <a:solidFill>
                  <a:srgbClr val="D1D5DB"/>
                </a:solidFill>
                <a:effectLst/>
                <a:latin typeface="Söhne"/>
              </a:rPr>
            </a:br>
            <a:r>
              <a:rPr lang="de-DE" b="0" i="0" dirty="0">
                <a:solidFill>
                  <a:srgbClr val="D1D5DB"/>
                </a:solidFill>
                <a:effectLst/>
                <a:latin typeface="Söhne"/>
              </a:rPr>
              <a:t>Diese Maßnahmen sollen dazu beitragen, das Interesse potenzieller Kunden zu wecken und die Markenpräsenz effektiv zu stärken.</a:t>
            </a:r>
            <a:endParaRPr lang="de-CH" sz="1200" dirty="0">
              <a:effectLst/>
              <a:latin typeface="Montserrat" pitchFamily="2" charset="0"/>
              <a:ea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AB36C834-E071-4BA3-ABF6-EABF7EDF477D}" type="slidenum">
              <a:rPr lang="de-CH" smtClean="0"/>
              <a:t>8</a:t>
            </a:fld>
            <a:endParaRPr lang="de-CH"/>
          </a:p>
        </p:txBody>
      </p:sp>
    </p:spTree>
    <p:extLst>
      <p:ext uri="{BB962C8B-B14F-4D97-AF65-F5344CB8AC3E}">
        <p14:creationId xmlns:p14="http://schemas.microsoft.com/office/powerpoint/2010/main" val="289320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spcAft>
                <a:spcPts val="600"/>
              </a:spcAft>
            </a:pPr>
            <a:r>
              <a:rPr lang="de-CH" sz="1200" b="1" dirty="0">
                <a:effectLst/>
                <a:latin typeface="Montserrat" pitchFamily="2" charset="0"/>
                <a:ea typeface="Times New Roman" panose="02020603050405020304" pitchFamily="18" charset="0"/>
              </a:rPr>
              <a:t>Evaluations Phase</a:t>
            </a:r>
          </a:p>
          <a:p>
            <a:pPr>
              <a:spcAft>
                <a:spcPts val="600"/>
              </a:spcAft>
            </a:pPr>
            <a:endParaRPr lang="de-CH" sz="1200" b="1" dirty="0">
              <a:effectLst/>
              <a:latin typeface="Montserrat" pitchFamily="2" charset="0"/>
              <a:ea typeface="Times New Roman" panose="02020603050405020304" pitchFamily="18" charset="0"/>
            </a:endParaRPr>
          </a:p>
          <a:p>
            <a:pPr>
              <a:spcAft>
                <a:spcPts val="600"/>
              </a:spcAft>
            </a:pPr>
            <a:r>
              <a:rPr lang="de-CH" sz="1200" b="1" dirty="0">
                <a:effectLst/>
                <a:latin typeface="Montserrat" pitchFamily="2" charset="0"/>
                <a:ea typeface="Times New Roman" panose="02020603050405020304" pitchFamily="18" charset="0"/>
              </a:rPr>
              <a:t>Zweck: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Das Hauptaugenmerk liegt darauf, Interesse für das Motorrad zu generieren und umfassende Details darüber zu vermitteln.</a:t>
            </a:r>
            <a:br>
              <a:rPr lang="de-DE" b="0" i="0" dirty="0">
                <a:solidFill>
                  <a:srgbClr val="D1D5DB"/>
                </a:solidFill>
                <a:effectLst/>
                <a:latin typeface="Söhne"/>
              </a:rPr>
            </a:br>
            <a:br>
              <a:rPr lang="de-DE" b="0" i="0" dirty="0">
                <a:solidFill>
                  <a:srgbClr val="D1D5DB"/>
                </a:solidFill>
                <a:effectLst/>
                <a:latin typeface="Söhne"/>
              </a:rPr>
            </a:br>
            <a:r>
              <a:rPr lang="de-CH" sz="1200" b="1" dirty="0">
                <a:effectLst/>
                <a:latin typeface="Montserrat" pitchFamily="2" charset="0"/>
                <a:ea typeface="Times New Roman" panose="02020603050405020304" pitchFamily="18" charset="0"/>
              </a:rPr>
              <a:t>Maßnahmen: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Dies wird durch die Bereitstellung von Probefahrten, Vergleiche mit Konkurrenzmodellen</a:t>
            </a:r>
            <a:br>
              <a:rPr lang="de-DE" b="0" i="0" dirty="0">
                <a:solidFill>
                  <a:srgbClr val="D1D5DB"/>
                </a:solidFill>
                <a:effectLst/>
                <a:latin typeface="Söhne"/>
              </a:rPr>
            </a:br>
            <a:r>
              <a:rPr lang="de-DE" b="0" i="0" dirty="0">
                <a:solidFill>
                  <a:srgbClr val="D1D5DB"/>
                </a:solidFill>
                <a:effectLst/>
                <a:latin typeface="Söhne"/>
              </a:rPr>
              <a:t>sowie detaillierte technische Spezifikationen erreicht. Veranstaltungen, die kurze Probefahrten ermöglichen, </a:t>
            </a:r>
            <a:br>
              <a:rPr lang="de-DE" b="0" i="0" dirty="0">
                <a:solidFill>
                  <a:srgbClr val="D1D5DB"/>
                </a:solidFill>
                <a:effectLst/>
                <a:latin typeface="Söhne"/>
              </a:rPr>
            </a:br>
            <a:r>
              <a:rPr lang="de-DE" b="0" i="0" dirty="0">
                <a:solidFill>
                  <a:srgbClr val="D1D5DB"/>
                </a:solidFill>
                <a:effectLst/>
                <a:latin typeface="Söhne"/>
              </a:rPr>
              <a:t>dienen ebenfalls dazu, potenziellen Kunden eine direkte Erfahrung mit dem Motorrad zu ermöglichen.</a:t>
            </a:r>
            <a:endParaRPr lang="de-CH" sz="1200" dirty="0">
              <a:effectLst/>
              <a:latin typeface="Montserrat" pitchFamily="2" charset="0"/>
              <a:ea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AB36C834-E071-4BA3-ABF6-EABF7EDF477D}" type="slidenum">
              <a:rPr lang="de-CH" smtClean="0"/>
              <a:t>9</a:t>
            </a:fld>
            <a:endParaRPr lang="de-CH"/>
          </a:p>
        </p:txBody>
      </p:sp>
    </p:spTree>
    <p:extLst>
      <p:ext uri="{BB962C8B-B14F-4D97-AF65-F5344CB8AC3E}">
        <p14:creationId xmlns:p14="http://schemas.microsoft.com/office/powerpoint/2010/main" val="1481611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spcAft>
                <a:spcPts val="600"/>
              </a:spcAft>
            </a:pPr>
            <a:r>
              <a:rPr lang="de-CH" sz="1200" b="1" dirty="0">
                <a:effectLst/>
                <a:latin typeface="Montserrat" pitchFamily="2" charset="0"/>
                <a:ea typeface="Times New Roman" panose="02020603050405020304" pitchFamily="18" charset="0"/>
              </a:rPr>
              <a:t>Action Phase</a:t>
            </a:r>
          </a:p>
          <a:p>
            <a:pPr>
              <a:spcAft>
                <a:spcPts val="600"/>
              </a:spcAft>
            </a:pPr>
            <a:endParaRPr lang="de-CH" sz="1200" b="1" dirty="0">
              <a:effectLst/>
              <a:latin typeface="Montserrat" pitchFamily="2" charset="0"/>
              <a:ea typeface="Times New Roman" panose="02020603050405020304" pitchFamily="18" charset="0"/>
            </a:endParaRPr>
          </a:p>
          <a:p>
            <a:pPr>
              <a:spcAft>
                <a:spcPts val="600"/>
              </a:spcAft>
            </a:pPr>
            <a:r>
              <a:rPr lang="de-CH" sz="1200" b="1" dirty="0">
                <a:effectLst/>
                <a:latin typeface="Montserrat" pitchFamily="2" charset="0"/>
                <a:ea typeface="Times New Roman" panose="02020603050405020304" pitchFamily="18" charset="0"/>
              </a:rPr>
              <a:t>Zweck: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Das Hauptziel besteht darin, potenzielle Käufer zu überzeugen und sie mit den Vorteilen des Produkts vertraut zu machen.</a:t>
            </a:r>
            <a:br>
              <a:rPr lang="de-DE" b="0" i="0" dirty="0">
                <a:solidFill>
                  <a:srgbClr val="D1D5DB"/>
                </a:solidFill>
                <a:effectLst/>
                <a:latin typeface="Söhne"/>
              </a:rPr>
            </a:br>
            <a:br>
              <a:rPr lang="de-DE" b="0" i="0" dirty="0">
                <a:solidFill>
                  <a:srgbClr val="D1D5DB"/>
                </a:solidFill>
                <a:effectLst/>
                <a:latin typeface="Söhne"/>
              </a:rPr>
            </a:br>
            <a:r>
              <a:rPr lang="de-CH" sz="1200" b="1" dirty="0">
                <a:effectLst/>
                <a:latin typeface="Montserrat" pitchFamily="2" charset="0"/>
                <a:ea typeface="Times New Roman" panose="02020603050405020304" pitchFamily="18" charset="0"/>
              </a:rPr>
              <a:t>Maßnahmen: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Dies wird durch die Bereitstellung eines Online-Konfigurators, attraktive Finanzierungsangebote und Gutschein-Codes für Ausrüstung für Neufahrer erreicht. </a:t>
            </a:r>
            <a:br>
              <a:rPr lang="de-DE" b="0" i="0" dirty="0">
                <a:solidFill>
                  <a:srgbClr val="D1D5DB"/>
                </a:solidFill>
                <a:effectLst/>
                <a:latin typeface="Söhne"/>
              </a:rPr>
            </a:br>
            <a:r>
              <a:rPr lang="de-DE" b="0" i="0" dirty="0">
                <a:solidFill>
                  <a:srgbClr val="D1D5DB"/>
                </a:solidFill>
                <a:effectLst/>
                <a:latin typeface="Söhne"/>
              </a:rPr>
              <a:t>Diese Maßnahmen sollen Interessenten dazu ermutigen, das Produkt zu personalisieren, finanziell zugänglich zu machen und zusätzliche Anreize für den Kauf zu bieten.</a:t>
            </a:r>
            <a:endParaRPr lang="de-CH" dirty="0"/>
          </a:p>
        </p:txBody>
      </p:sp>
      <p:sp>
        <p:nvSpPr>
          <p:cNvPr id="4" name="Foliennummernplatzhalter 3"/>
          <p:cNvSpPr>
            <a:spLocks noGrp="1"/>
          </p:cNvSpPr>
          <p:nvPr>
            <p:ph type="sldNum" sz="quarter" idx="5"/>
          </p:nvPr>
        </p:nvSpPr>
        <p:spPr/>
        <p:txBody>
          <a:bodyPr/>
          <a:lstStyle/>
          <a:p>
            <a:fld id="{AB36C834-E071-4BA3-ABF6-EABF7EDF477D}" type="slidenum">
              <a:rPr lang="de-CH" smtClean="0"/>
              <a:t>10</a:t>
            </a:fld>
            <a:endParaRPr lang="de-CH"/>
          </a:p>
        </p:txBody>
      </p:sp>
    </p:spTree>
    <p:extLst>
      <p:ext uri="{BB962C8B-B14F-4D97-AF65-F5344CB8AC3E}">
        <p14:creationId xmlns:p14="http://schemas.microsoft.com/office/powerpoint/2010/main" val="29126379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spcAft>
                <a:spcPts val="600"/>
              </a:spcAft>
            </a:pPr>
            <a:r>
              <a:rPr lang="de-CH" sz="1200" b="1" dirty="0">
                <a:effectLst/>
                <a:latin typeface="Montserrat" pitchFamily="2" charset="0"/>
                <a:ea typeface="Times New Roman" panose="02020603050405020304" pitchFamily="18" charset="0"/>
              </a:rPr>
              <a:t>Use Phase</a:t>
            </a:r>
          </a:p>
          <a:p>
            <a:pPr>
              <a:spcAft>
                <a:spcPts val="600"/>
              </a:spcAft>
            </a:pPr>
            <a:endParaRPr lang="de-CH" sz="1200" b="1" dirty="0">
              <a:effectLst/>
              <a:latin typeface="Montserrat" pitchFamily="2" charset="0"/>
              <a:ea typeface="Times New Roman" panose="02020603050405020304" pitchFamily="18" charset="0"/>
            </a:endParaRPr>
          </a:p>
          <a:p>
            <a:pPr>
              <a:spcAft>
                <a:spcPts val="600"/>
              </a:spcAft>
            </a:pPr>
            <a:r>
              <a:rPr lang="de-CH" sz="1200" b="1" dirty="0">
                <a:effectLst/>
                <a:latin typeface="Montserrat" pitchFamily="2" charset="0"/>
                <a:ea typeface="Times New Roman" panose="02020603050405020304" pitchFamily="18" charset="0"/>
              </a:rPr>
              <a:t>Zweck: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Das Hauptanliegen besteht darin, den Kaufprozess zu vereinfachen und Kaufanreize zu schaffen.</a:t>
            </a:r>
            <a:br>
              <a:rPr lang="de-DE" b="0" i="0" dirty="0">
                <a:solidFill>
                  <a:srgbClr val="D1D5DB"/>
                </a:solidFill>
                <a:effectLst/>
                <a:latin typeface="Söhne"/>
              </a:rPr>
            </a:br>
            <a:br>
              <a:rPr lang="de-DE" b="0" i="0" dirty="0">
                <a:solidFill>
                  <a:srgbClr val="D1D5DB"/>
                </a:solidFill>
                <a:effectLst/>
                <a:latin typeface="Söhne"/>
              </a:rPr>
            </a:br>
            <a:r>
              <a:rPr lang="de-CH" sz="1200" b="1" dirty="0">
                <a:effectLst/>
                <a:latin typeface="Montserrat" pitchFamily="2" charset="0"/>
                <a:ea typeface="Times New Roman" panose="02020603050405020304" pitchFamily="18" charset="0"/>
              </a:rPr>
              <a:t>Maßnahmen: </a:t>
            </a:r>
            <a:br>
              <a:rPr lang="de-CH" sz="1200" dirty="0">
                <a:effectLst/>
                <a:latin typeface="Montserrat" pitchFamily="2" charset="0"/>
                <a:ea typeface="Times New Roman" panose="02020603050405020304" pitchFamily="18" charset="0"/>
              </a:rPr>
            </a:br>
            <a:r>
              <a:rPr lang="de-DE" b="0" i="0" dirty="0">
                <a:solidFill>
                  <a:srgbClr val="D1D5DB"/>
                </a:solidFill>
                <a:effectLst/>
                <a:latin typeface="Söhne"/>
              </a:rPr>
              <a:t>Dies wird durch erstklassigen Kundenservice, der Beratung zu neuen Teilen und Modifikationen umfasst, </a:t>
            </a:r>
            <a:br>
              <a:rPr lang="de-DE" b="0" i="0" dirty="0">
                <a:solidFill>
                  <a:srgbClr val="D1D5DB"/>
                </a:solidFill>
                <a:effectLst/>
                <a:latin typeface="Söhne"/>
              </a:rPr>
            </a:br>
            <a:r>
              <a:rPr lang="de-DE" b="0" i="0" dirty="0">
                <a:solidFill>
                  <a:srgbClr val="D1D5DB"/>
                </a:solidFill>
                <a:effectLst/>
                <a:latin typeface="Söhne"/>
              </a:rPr>
              <a:t>sowie durch exklusive Veranstaltungen für Fahrer und die Schaffung einer engen Community erreicht. </a:t>
            </a:r>
            <a:br>
              <a:rPr lang="de-DE" b="0" i="0" dirty="0">
                <a:solidFill>
                  <a:srgbClr val="D1D5DB"/>
                </a:solidFill>
                <a:effectLst/>
                <a:latin typeface="Söhne"/>
              </a:rPr>
            </a:br>
            <a:r>
              <a:rPr lang="de-DE" b="0" i="0" dirty="0">
                <a:solidFill>
                  <a:srgbClr val="D1D5DB"/>
                </a:solidFill>
                <a:effectLst/>
                <a:latin typeface="Söhne"/>
              </a:rPr>
              <a:t>Diese Maßnahmen sollen Kundenbindung fördern und ein positives Umfeld schaffen, das den Kaufprozess unterstützt.</a:t>
            </a:r>
            <a:endParaRPr lang="de-CH" sz="1200" dirty="0">
              <a:effectLst/>
              <a:latin typeface="Montserrat" pitchFamily="2" charset="0"/>
              <a:ea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AB36C834-E071-4BA3-ABF6-EABF7EDF477D}" type="slidenum">
              <a:rPr lang="de-CH" smtClean="0"/>
              <a:t>11</a:t>
            </a:fld>
            <a:endParaRPr lang="de-CH"/>
          </a:p>
        </p:txBody>
      </p:sp>
    </p:spTree>
    <p:extLst>
      <p:ext uri="{BB962C8B-B14F-4D97-AF65-F5344CB8AC3E}">
        <p14:creationId xmlns:p14="http://schemas.microsoft.com/office/powerpoint/2010/main" val="32835753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085C04B-6C89-842C-4EAF-381A5E3C82D4}"/>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CH"/>
          </a:p>
        </p:txBody>
      </p:sp>
      <p:sp>
        <p:nvSpPr>
          <p:cNvPr id="3" name="Untertitel 2">
            <a:extLst>
              <a:ext uri="{FF2B5EF4-FFF2-40B4-BE49-F238E27FC236}">
                <a16:creationId xmlns:a16="http://schemas.microsoft.com/office/drawing/2014/main" id="{DB04B610-63B0-A153-FBDE-FF4FE6285F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CH"/>
          </a:p>
        </p:txBody>
      </p:sp>
      <p:sp>
        <p:nvSpPr>
          <p:cNvPr id="4" name="Datumsplatzhalter 3">
            <a:extLst>
              <a:ext uri="{FF2B5EF4-FFF2-40B4-BE49-F238E27FC236}">
                <a16:creationId xmlns:a16="http://schemas.microsoft.com/office/drawing/2014/main" id="{B8FCADF2-AE4F-987A-65F1-0B705BDC5656}"/>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5" name="Fußzeilenplatzhalter 4">
            <a:extLst>
              <a:ext uri="{FF2B5EF4-FFF2-40B4-BE49-F238E27FC236}">
                <a16:creationId xmlns:a16="http://schemas.microsoft.com/office/drawing/2014/main" id="{A87D0A6B-AE7D-F43F-C2A8-356356B7DB1B}"/>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94812502-434E-C6F9-AEDC-2EB60903954E}"/>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2544568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62A3F61-BD93-8DE9-AA70-729AE0777DFB}"/>
              </a:ext>
            </a:extLst>
          </p:cNvPr>
          <p:cNvSpPr>
            <a:spLocks noGrp="1"/>
          </p:cNvSpPr>
          <p:nvPr>
            <p:ph type="title"/>
          </p:nvPr>
        </p:nvSpPr>
        <p:spPr/>
        <p:txBody>
          <a:bodyPr/>
          <a:lstStyle/>
          <a:p>
            <a:r>
              <a:rPr lang="de-DE"/>
              <a:t>Mastertitelformat bearbeiten</a:t>
            </a:r>
            <a:endParaRPr lang="de-CH"/>
          </a:p>
        </p:txBody>
      </p:sp>
      <p:sp>
        <p:nvSpPr>
          <p:cNvPr id="3" name="Vertikaler Textplatzhalter 2">
            <a:extLst>
              <a:ext uri="{FF2B5EF4-FFF2-40B4-BE49-F238E27FC236}">
                <a16:creationId xmlns:a16="http://schemas.microsoft.com/office/drawing/2014/main" id="{B59BA185-6E70-3C91-F3A4-B59620182F8B}"/>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A44C2B95-9D7E-6719-D1F8-C34967848E92}"/>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5" name="Fußzeilenplatzhalter 4">
            <a:extLst>
              <a:ext uri="{FF2B5EF4-FFF2-40B4-BE49-F238E27FC236}">
                <a16:creationId xmlns:a16="http://schemas.microsoft.com/office/drawing/2014/main" id="{247C8C22-E139-1D76-04C3-7948D6B1012B}"/>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8CA65781-8C7F-27BD-12FB-040D6CA68670}"/>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2408477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60F610B7-6FD9-C44C-2735-08147530FD3B}"/>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CH"/>
          </a:p>
        </p:txBody>
      </p:sp>
      <p:sp>
        <p:nvSpPr>
          <p:cNvPr id="3" name="Vertikaler Textplatzhalter 2">
            <a:extLst>
              <a:ext uri="{FF2B5EF4-FFF2-40B4-BE49-F238E27FC236}">
                <a16:creationId xmlns:a16="http://schemas.microsoft.com/office/drawing/2014/main" id="{12032478-1337-4D18-A020-53828BC6F802}"/>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DB02F3B8-3A44-500D-EDD7-BC044E90FFC0}"/>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5" name="Fußzeilenplatzhalter 4">
            <a:extLst>
              <a:ext uri="{FF2B5EF4-FFF2-40B4-BE49-F238E27FC236}">
                <a16:creationId xmlns:a16="http://schemas.microsoft.com/office/drawing/2014/main" id="{9022A8BF-2C58-C35F-96AC-9F476C6D9BDE}"/>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8B978FCB-568B-FD23-8A39-8D4795CBF46D}"/>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3566705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CBB4E17B-5EF9-23CD-BEDE-75FDCE13A2A0}"/>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3D1E40C5-EC73-3563-9887-21980F1E6915}"/>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5" name="Fußzeilenplatzhalter 4">
            <a:extLst>
              <a:ext uri="{FF2B5EF4-FFF2-40B4-BE49-F238E27FC236}">
                <a16:creationId xmlns:a16="http://schemas.microsoft.com/office/drawing/2014/main" id="{F213A681-2FEE-1783-EA82-67CABFD804F8}"/>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AF28EADC-7FE2-CEA2-F087-A8832852C1E5}"/>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2812065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6BC95A-47AB-5B16-4128-B252C4846F6A}"/>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CH"/>
          </a:p>
        </p:txBody>
      </p:sp>
      <p:sp>
        <p:nvSpPr>
          <p:cNvPr id="3" name="Textplatzhalter 2">
            <a:extLst>
              <a:ext uri="{FF2B5EF4-FFF2-40B4-BE49-F238E27FC236}">
                <a16:creationId xmlns:a16="http://schemas.microsoft.com/office/drawing/2014/main" id="{0011D70D-C11D-353F-36D7-F83B34A54D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1DEB70F8-7B39-E6BA-3E4B-5B76A6FD659A}"/>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5" name="Fußzeilenplatzhalter 4">
            <a:extLst>
              <a:ext uri="{FF2B5EF4-FFF2-40B4-BE49-F238E27FC236}">
                <a16:creationId xmlns:a16="http://schemas.microsoft.com/office/drawing/2014/main" id="{2B35B0D9-C884-D243-D1F6-513CDECE445D}"/>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0F83D66A-DCBF-FAFD-76D4-620A058A06D8}"/>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27970365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5D419FD-0193-344D-6826-345AD363EF37}"/>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51DD31E1-3AB1-8D58-A84F-2E3A325735DE}"/>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9EB836B2-D469-5D93-8014-B03074C5076F}"/>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a:extLst>
              <a:ext uri="{FF2B5EF4-FFF2-40B4-BE49-F238E27FC236}">
                <a16:creationId xmlns:a16="http://schemas.microsoft.com/office/drawing/2014/main" id="{AE3F339C-2E70-543E-1E9F-3A099D410C62}"/>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6" name="Fußzeilenplatzhalter 5">
            <a:extLst>
              <a:ext uri="{FF2B5EF4-FFF2-40B4-BE49-F238E27FC236}">
                <a16:creationId xmlns:a16="http://schemas.microsoft.com/office/drawing/2014/main" id="{30B12B3E-E3DA-A8FE-DD5E-433FC5D49A61}"/>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726F1BC4-7D46-E614-55C3-0BECBCA4E72A}"/>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1222786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2E0ADEA-964F-178B-D096-50CC22FC81CF}"/>
              </a:ext>
            </a:extLst>
          </p:cNvPr>
          <p:cNvSpPr>
            <a:spLocks noGrp="1"/>
          </p:cNvSpPr>
          <p:nvPr>
            <p:ph type="title"/>
          </p:nvPr>
        </p:nvSpPr>
        <p:spPr>
          <a:xfrm>
            <a:off x="839788" y="365125"/>
            <a:ext cx="10515600" cy="1325563"/>
          </a:xfrm>
        </p:spPr>
        <p:txBody>
          <a:bodyPr/>
          <a:lstStyle/>
          <a:p>
            <a:r>
              <a:rPr lang="de-DE"/>
              <a:t>Mastertitelformat bearbeiten</a:t>
            </a:r>
            <a:endParaRPr lang="de-CH"/>
          </a:p>
        </p:txBody>
      </p:sp>
      <p:sp>
        <p:nvSpPr>
          <p:cNvPr id="3" name="Textplatzhalter 2">
            <a:extLst>
              <a:ext uri="{FF2B5EF4-FFF2-40B4-BE49-F238E27FC236}">
                <a16:creationId xmlns:a16="http://schemas.microsoft.com/office/drawing/2014/main" id="{989A142D-4D99-61E4-B5BB-86B2D4FCD4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1E928C52-9ADD-D68A-0D76-B8EA9D03C4E7}"/>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a:extLst>
              <a:ext uri="{FF2B5EF4-FFF2-40B4-BE49-F238E27FC236}">
                <a16:creationId xmlns:a16="http://schemas.microsoft.com/office/drawing/2014/main" id="{DB5839B3-A4BC-6B4C-51EB-67D9C343126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991FA161-F6BD-2A8B-9DF0-2C13F7A15AEE}"/>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a:extLst>
              <a:ext uri="{FF2B5EF4-FFF2-40B4-BE49-F238E27FC236}">
                <a16:creationId xmlns:a16="http://schemas.microsoft.com/office/drawing/2014/main" id="{5E5D0CCA-A61F-32A8-9A97-A717AD88BF54}"/>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8" name="Fußzeilenplatzhalter 7">
            <a:extLst>
              <a:ext uri="{FF2B5EF4-FFF2-40B4-BE49-F238E27FC236}">
                <a16:creationId xmlns:a16="http://schemas.microsoft.com/office/drawing/2014/main" id="{B32BDCA8-02DF-6916-C276-48D1FDA011F5}"/>
              </a:ext>
            </a:extLst>
          </p:cNvPr>
          <p:cNvSpPr>
            <a:spLocks noGrp="1"/>
          </p:cNvSpPr>
          <p:nvPr>
            <p:ph type="ftr" sz="quarter" idx="11"/>
          </p:nvPr>
        </p:nvSpPr>
        <p:spPr/>
        <p:txBody>
          <a:bodyPr/>
          <a:lstStyle/>
          <a:p>
            <a:endParaRPr lang="de-CH"/>
          </a:p>
        </p:txBody>
      </p:sp>
      <p:sp>
        <p:nvSpPr>
          <p:cNvPr id="9" name="Foliennummernplatzhalter 8">
            <a:extLst>
              <a:ext uri="{FF2B5EF4-FFF2-40B4-BE49-F238E27FC236}">
                <a16:creationId xmlns:a16="http://schemas.microsoft.com/office/drawing/2014/main" id="{2513EB55-8794-BE6A-41E4-A2190949CFBC}"/>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918850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B1FDCA-7537-A60A-CEDE-311F3B7E80C0}"/>
              </a:ext>
            </a:extLst>
          </p:cNvPr>
          <p:cNvSpPr>
            <a:spLocks noGrp="1"/>
          </p:cNvSpPr>
          <p:nvPr>
            <p:ph type="title"/>
          </p:nvPr>
        </p:nvSpPr>
        <p:spPr/>
        <p:txBody>
          <a:bodyPr/>
          <a:lstStyle/>
          <a:p>
            <a:r>
              <a:rPr lang="de-DE"/>
              <a:t>Mastertitelformat bearbeiten</a:t>
            </a:r>
            <a:endParaRPr lang="de-CH"/>
          </a:p>
        </p:txBody>
      </p:sp>
      <p:sp>
        <p:nvSpPr>
          <p:cNvPr id="3" name="Datumsplatzhalter 2">
            <a:extLst>
              <a:ext uri="{FF2B5EF4-FFF2-40B4-BE49-F238E27FC236}">
                <a16:creationId xmlns:a16="http://schemas.microsoft.com/office/drawing/2014/main" id="{057BB35A-700B-2217-ECAF-ECA3F00E3AA3}"/>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4" name="Fußzeilenplatzhalter 3">
            <a:extLst>
              <a:ext uri="{FF2B5EF4-FFF2-40B4-BE49-F238E27FC236}">
                <a16:creationId xmlns:a16="http://schemas.microsoft.com/office/drawing/2014/main" id="{34D88699-A76F-8AEC-6118-CCA0FE0F400C}"/>
              </a:ext>
            </a:extLst>
          </p:cNvPr>
          <p:cNvSpPr>
            <a:spLocks noGrp="1"/>
          </p:cNvSpPr>
          <p:nvPr>
            <p:ph type="ftr" sz="quarter" idx="11"/>
          </p:nvPr>
        </p:nvSpPr>
        <p:spPr/>
        <p:txBody>
          <a:bodyPr/>
          <a:lstStyle/>
          <a:p>
            <a:endParaRPr lang="de-CH"/>
          </a:p>
        </p:txBody>
      </p:sp>
      <p:sp>
        <p:nvSpPr>
          <p:cNvPr id="5" name="Foliennummernplatzhalter 4">
            <a:extLst>
              <a:ext uri="{FF2B5EF4-FFF2-40B4-BE49-F238E27FC236}">
                <a16:creationId xmlns:a16="http://schemas.microsoft.com/office/drawing/2014/main" id="{81C43FAF-11BC-27C3-F93C-A1D9AAB2E261}"/>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4179566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DD0FC8F1-FF2F-B9D6-BE54-5F7CCDA53E77}"/>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3" name="Fußzeilenplatzhalter 2">
            <a:extLst>
              <a:ext uri="{FF2B5EF4-FFF2-40B4-BE49-F238E27FC236}">
                <a16:creationId xmlns:a16="http://schemas.microsoft.com/office/drawing/2014/main" id="{D4C8DCD6-68E8-FE0D-54B4-13700729F2F0}"/>
              </a:ext>
            </a:extLst>
          </p:cNvPr>
          <p:cNvSpPr>
            <a:spLocks noGrp="1"/>
          </p:cNvSpPr>
          <p:nvPr>
            <p:ph type="ftr" sz="quarter" idx="11"/>
          </p:nvPr>
        </p:nvSpPr>
        <p:spPr/>
        <p:txBody>
          <a:bodyPr/>
          <a:lstStyle/>
          <a:p>
            <a:endParaRPr lang="de-CH"/>
          </a:p>
        </p:txBody>
      </p:sp>
      <p:sp>
        <p:nvSpPr>
          <p:cNvPr id="4" name="Foliennummernplatzhalter 3">
            <a:extLst>
              <a:ext uri="{FF2B5EF4-FFF2-40B4-BE49-F238E27FC236}">
                <a16:creationId xmlns:a16="http://schemas.microsoft.com/office/drawing/2014/main" id="{51DC129B-BF81-3E18-C66D-0DFF3C79A2C8}"/>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4534967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2CBD36E-7E1C-633A-7FD3-7F6E7C1FD67F}"/>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Inhaltsplatzhalter 2">
            <a:extLst>
              <a:ext uri="{FF2B5EF4-FFF2-40B4-BE49-F238E27FC236}">
                <a16:creationId xmlns:a16="http://schemas.microsoft.com/office/drawing/2014/main" id="{DEFCFACC-794A-DA3B-6BDF-C3C6FE7285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a:extLst>
              <a:ext uri="{FF2B5EF4-FFF2-40B4-BE49-F238E27FC236}">
                <a16:creationId xmlns:a16="http://schemas.microsoft.com/office/drawing/2014/main" id="{0A1C64C3-BAC5-10C5-02CA-23958DE5E5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27268A3F-C28E-A936-1921-6816A375EEE5}"/>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6" name="Fußzeilenplatzhalter 5">
            <a:extLst>
              <a:ext uri="{FF2B5EF4-FFF2-40B4-BE49-F238E27FC236}">
                <a16:creationId xmlns:a16="http://schemas.microsoft.com/office/drawing/2014/main" id="{45E49D39-F68A-D5B2-9605-C6162C995B41}"/>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9E357239-9756-E867-0C26-0214F866C3A8}"/>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3841745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7FF4AB4-C70A-7EBD-98B8-BA561385423E}"/>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Bildplatzhalter 2">
            <a:extLst>
              <a:ext uri="{FF2B5EF4-FFF2-40B4-BE49-F238E27FC236}">
                <a16:creationId xmlns:a16="http://schemas.microsoft.com/office/drawing/2014/main" id="{8E2FB3D8-B0E0-288B-71F0-CF2FCEB3AB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a:extLst>
              <a:ext uri="{FF2B5EF4-FFF2-40B4-BE49-F238E27FC236}">
                <a16:creationId xmlns:a16="http://schemas.microsoft.com/office/drawing/2014/main" id="{14528CE3-7CCD-7C62-5737-0DBB74B70D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0715BAF2-5DF5-CA9B-393A-E7AD6A99E085}"/>
              </a:ext>
            </a:extLst>
          </p:cNvPr>
          <p:cNvSpPr>
            <a:spLocks noGrp="1"/>
          </p:cNvSpPr>
          <p:nvPr>
            <p:ph type="dt" sz="half" idx="10"/>
          </p:nvPr>
        </p:nvSpPr>
        <p:spPr/>
        <p:txBody>
          <a:bodyPr/>
          <a:lstStyle/>
          <a:p>
            <a:fld id="{96DC22DC-D10C-491E-97BD-844C474DB1D6}" type="datetimeFigureOut">
              <a:rPr lang="de-CH" smtClean="0"/>
              <a:t>17.01.24</a:t>
            </a:fld>
            <a:endParaRPr lang="de-CH"/>
          </a:p>
        </p:txBody>
      </p:sp>
      <p:sp>
        <p:nvSpPr>
          <p:cNvPr id="6" name="Fußzeilenplatzhalter 5">
            <a:extLst>
              <a:ext uri="{FF2B5EF4-FFF2-40B4-BE49-F238E27FC236}">
                <a16:creationId xmlns:a16="http://schemas.microsoft.com/office/drawing/2014/main" id="{1B21121C-1B59-D026-377E-A19D6C4DDF22}"/>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8748509C-2F2A-1F8A-96CA-6D9432BB4838}"/>
              </a:ext>
            </a:extLst>
          </p:cNvPr>
          <p:cNvSpPr>
            <a:spLocks noGrp="1"/>
          </p:cNvSpPr>
          <p:nvPr>
            <p:ph type="sldNum" sz="quarter" idx="12"/>
          </p:nvPr>
        </p:nvSpPr>
        <p:spPr/>
        <p:txBody>
          <a:bodyPr/>
          <a:lstStyle/>
          <a:p>
            <a:fld id="{28C2C24E-79B0-4746-95C2-194F5A44E705}" type="slidenum">
              <a:rPr lang="de-CH" smtClean="0"/>
              <a:t>‹Nr.›</a:t>
            </a:fld>
            <a:endParaRPr lang="de-CH"/>
          </a:p>
        </p:txBody>
      </p:sp>
    </p:spTree>
    <p:extLst>
      <p:ext uri="{BB962C8B-B14F-4D97-AF65-F5344CB8AC3E}">
        <p14:creationId xmlns:p14="http://schemas.microsoft.com/office/powerpoint/2010/main" val="29855267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B0582052-F3DF-F2E1-F071-E4882231F7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dirty="0"/>
              <a:t>Mastertitelformat bearbeiten</a:t>
            </a:r>
            <a:endParaRPr lang="de-CH" dirty="0"/>
          </a:p>
        </p:txBody>
      </p:sp>
      <p:sp>
        <p:nvSpPr>
          <p:cNvPr id="3" name="Textplatzhalter 2">
            <a:extLst>
              <a:ext uri="{FF2B5EF4-FFF2-40B4-BE49-F238E27FC236}">
                <a16:creationId xmlns:a16="http://schemas.microsoft.com/office/drawing/2014/main" id="{EA5312C5-7C11-75A7-5151-1B433B5B37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4" name="Datumsplatzhalter 3">
            <a:extLst>
              <a:ext uri="{FF2B5EF4-FFF2-40B4-BE49-F238E27FC236}">
                <a16:creationId xmlns:a16="http://schemas.microsoft.com/office/drawing/2014/main" id="{DFDC928E-B9DD-EA4A-F6AB-9C7EEE6AA8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DC22DC-D10C-491E-97BD-844C474DB1D6}" type="datetimeFigureOut">
              <a:rPr lang="de-CH" smtClean="0"/>
              <a:t>17.01.24</a:t>
            </a:fld>
            <a:endParaRPr lang="de-CH"/>
          </a:p>
        </p:txBody>
      </p:sp>
      <p:sp>
        <p:nvSpPr>
          <p:cNvPr id="5" name="Fußzeilenplatzhalter 4">
            <a:extLst>
              <a:ext uri="{FF2B5EF4-FFF2-40B4-BE49-F238E27FC236}">
                <a16:creationId xmlns:a16="http://schemas.microsoft.com/office/drawing/2014/main" id="{467D68CC-63A1-DC0D-AE9D-AA66E4CCC1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Foliennummernplatzhalter 5">
            <a:extLst>
              <a:ext uri="{FF2B5EF4-FFF2-40B4-BE49-F238E27FC236}">
                <a16:creationId xmlns:a16="http://schemas.microsoft.com/office/drawing/2014/main" id="{06EAC7B4-4B90-DD3F-B287-204CF0C0FC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C2C24E-79B0-4746-95C2-194F5A44E705}" type="slidenum">
              <a:rPr lang="de-CH" smtClean="0"/>
              <a:t>‹Nr.›</a:t>
            </a:fld>
            <a:endParaRPr lang="de-CH"/>
          </a:p>
        </p:txBody>
      </p:sp>
    </p:spTree>
    <p:extLst>
      <p:ext uri="{BB962C8B-B14F-4D97-AF65-F5344CB8AC3E}">
        <p14:creationId xmlns:p14="http://schemas.microsoft.com/office/powerpoint/2010/main" val="13157087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Montserrat"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C16F6938-8F20-54E5-BDE3-81B47071005F}"/>
              </a:ext>
            </a:extLst>
          </p:cNvPr>
          <p:cNvSpPr/>
          <p:nvPr/>
        </p:nvSpPr>
        <p:spPr>
          <a:xfrm>
            <a:off x="4724400" y="704995"/>
            <a:ext cx="2352311" cy="5270015"/>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 name="Titel 1">
            <a:extLst>
              <a:ext uri="{FF2B5EF4-FFF2-40B4-BE49-F238E27FC236}">
                <a16:creationId xmlns:a16="http://schemas.microsoft.com/office/drawing/2014/main" id="{25560192-1F76-BF9D-B91C-3DB228745CEB}"/>
              </a:ext>
            </a:extLst>
          </p:cNvPr>
          <p:cNvSpPr>
            <a:spLocks noGrp="1"/>
          </p:cNvSpPr>
          <p:nvPr>
            <p:ph type="ctrTitle"/>
          </p:nvPr>
        </p:nvSpPr>
        <p:spPr>
          <a:xfrm>
            <a:off x="1363455" y="1527211"/>
            <a:ext cx="9144000" cy="2387600"/>
          </a:xfrm>
        </p:spPr>
        <p:txBody>
          <a:bodyPr/>
          <a:lstStyle/>
          <a:p>
            <a:pPr algn="l"/>
            <a:r>
              <a:rPr lang="de-CH" dirty="0">
                <a:latin typeface="Montserrat bold" pitchFamily="2" charset="0"/>
              </a:rPr>
              <a:t>COSTUMER</a:t>
            </a:r>
            <a:br>
              <a:rPr lang="de-CH" dirty="0">
                <a:latin typeface="Montserrat bold" pitchFamily="2" charset="0"/>
              </a:rPr>
            </a:br>
            <a:r>
              <a:rPr lang="de-CH" dirty="0">
                <a:latin typeface="Montserrat bold" pitchFamily="2" charset="0"/>
              </a:rPr>
              <a:t>JOURNEY</a:t>
            </a:r>
          </a:p>
        </p:txBody>
      </p:sp>
      <p:sp>
        <p:nvSpPr>
          <p:cNvPr id="3" name="Untertitel 2">
            <a:extLst>
              <a:ext uri="{FF2B5EF4-FFF2-40B4-BE49-F238E27FC236}">
                <a16:creationId xmlns:a16="http://schemas.microsoft.com/office/drawing/2014/main" id="{CB6B4BEB-23C3-A59F-E1F5-5A71FE4BF891}"/>
              </a:ext>
            </a:extLst>
          </p:cNvPr>
          <p:cNvSpPr>
            <a:spLocks noGrp="1"/>
          </p:cNvSpPr>
          <p:nvPr>
            <p:ph type="subTitle" idx="1"/>
          </p:nvPr>
        </p:nvSpPr>
        <p:spPr>
          <a:xfrm>
            <a:off x="1363455" y="4006886"/>
            <a:ext cx="9144000" cy="1655762"/>
          </a:xfrm>
        </p:spPr>
        <p:txBody>
          <a:bodyPr/>
          <a:lstStyle/>
          <a:p>
            <a:pPr algn="l"/>
            <a:r>
              <a:rPr lang="de-CH" dirty="0">
                <a:latin typeface="Montserrat" pitchFamily="2" charset="0"/>
              </a:rPr>
              <a:t>Harley Davidson</a:t>
            </a:r>
            <a:br>
              <a:rPr lang="de-CH" dirty="0">
                <a:latin typeface="Montserrat" pitchFamily="2" charset="0"/>
              </a:rPr>
            </a:br>
            <a:br>
              <a:rPr lang="de-CH" dirty="0">
                <a:latin typeface="Montserrat" pitchFamily="2" charset="0"/>
              </a:rPr>
            </a:br>
            <a:r>
              <a:rPr lang="de-CH" sz="1800" dirty="0">
                <a:latin typeface="Montserrat italic" pitchFamily="2" charset="0"/>
              </a:rPr>
              <a:t>Aaron, Florin, </a:t>
            </a:r>
            <a:br>
              <a:rPr lang="de-CH" sz="1800" dirty="0">
                <a:latin typeface="Montserrat italic" pitchFamily="2" charset="0"/>
              </a:rPr>
            </a:br>
            <a:r>
              <a:rPr lang="de-CH" sz="1800" dirty="0">
                <a:latin typeface="Montserrat italic" pitchFamily="2" charset="0"/>
              </a:rPr>
              <a:t>Dennis, Tamino</a:t>
            </a:r>
            <a:endParaRPr lang="de-CH" dirty="0">
              <a:latin typeface="Montserrat italic" pitchFamily="2" charset="0"/>
            </a:endParaRPr>
          </a:p>
        </p:txBody>
      </p:sp>
      <p:pic>
        <p:nvPicPr>
          <p:cNvPr id="5" name="Grafik 4" descr="Ein Bild, das Symbol, Logo, weiß, Schrift enthält.&#10;&#10;Automatisch generierte Beschreibung">
            <a:extLst>
              <a:ext uri="{FF2B5EF4-FFF2-40B4-BE49-F238E27FC236}">
                <a16:creationId xmlns:a16="http://schemas.microsoft.com/office/drawing/2014/main" id="{C62D545F-1080-7379-6459-D7F74DEA19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pic>
        <p:nvPicPr>
          <p:cNvPr id="8" name="Grafik 7" descr="Ein Bild, das Reifen, Rad, Fahrzeug, Autoteile enthält.&#10;&#10;Automatisch generierte Beschreibung">
            <a:extLst>
              <a:ext uri="{FF2B5EF4-FFF2-40B4-BE49-F238E27FC236}">
                <a16:creationId xmlns:a16="http://schemas.microsoft.com/office/drawing/2014/main" id="{9DD0EC5A-FD03-BE7F-6200-B2DAFD78F2AF}"/>
              </a:ext>
            </a:extLst>
          </p:cNvPr>
          <p:cNvPicPr>
            <a:picLocks noChangeAspect="1"/>
          </p:cNvPicPr>
          <p:nvPr/>
        </p:nvPicPr>
        <p:blipFill rotWithShape="1">
          <a:blip r:embed="rId4">
            <a:extLst>
              <a:ext uri="{28A0092B-C50C-407E-A947-70E740481C1C}">
                <a14:useLocalDpi xmlns:a14="http://schemas.microsoft.com/office/drawing/2010/main" val="0"/>
              </a:ext>
            </a:extLst>
          </a:blip>
          <a:srcRect l="15495" r="14068"/>
          <a:stretch/>
        </p:blipFill>
        <p:spPr>
          <a:xfrm>
            <a:off x="6561925" y="1494932"/>
            <a:ext cx="4620861" cy="3690140"/>
          </a:xfrm>
          <a:prstGeom prst="rect">
            <a:avLst/>
          </a:prstGeom>
        </p:spPr>
      </p:pic>
    </p:spTree>
    <p:extLst>
      <p:ext uri="{BB962C8B-B14F-4D97-AF65-F5344CB8AC3E}">
        <p14:creationId xmlns:p14="http://schemas.microsoft.com/office/powerpoint/2010/main" val="173137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10009539" y="34706"/>
            <a:ext cx="2182461" cy="945731"/>
          </a:xfrm>
        </p:spPr>
        <p:txBody>
          <a:bodyPr>
            <a:normAutofit/>
          </a:bodyPr>
          <a:lstStyle/>
          <a:p>
            <a:r>
              <a:rPr lang="de-CH" sz="2400" dirty="0"/>
              <a:t>COSTUMER JOURNEY</a:t>
            </a:r>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04511" cy="904511"/>
          </a:xfrm>
          <a:prstGeom prst="rect">
            <a:avLst/>
          </a:prstGeom>
        </p:spPr>
      </p:pic>
      <p:sp>
        <p:nvSpPr>
          <p:cNvPr id="6" name="Textfeld 5">
            <a:extLst>
              <a:ext uri="{FF2B5EF4-FFF2-40B4-BE49-F238E27FC236}">
                <a16:creationId xmlns:a16="http://schemas.microsoft.com/office/drawing/2014/main" id="{45D5EF3D-2DD9-77AC-4831-82E44949E7E3}"/>
              </a:ext>
            </a:extLst>
          </p:cNvPr>
          <p:cNvSpPr txBox="1"/>
          <p:nvPr/>
        </p:nvSpPr>
        <p:spPr>
          <a:xfrm>
            <a:off x="1274750" y="1376615"/>
            <a:ext cx="3357454" cy="461665"/>
          </a:xfrm>
          <a:prstGeom prst="rect">
            <a:avLst/>
          </a:prstGeom>
          <a:noFill/>
        </p:spPr>
        <p:txBody>
          <a:bodyPr wrap="square" rtlCol="0">
            <a:spAutoFit/>
          </a:bodyPr>
          <a:lstStyle/>
          <a:p>
            <a:r>
              <a:rPr lang="de-CH" sz="2400" b="1" dirty="0">
                <a:latin typeface="Montserrat" pitchFamily="2" charset="0"/>
              </a:rPr>
              <a:t>05 </a:t>
            </a:r>
            <a:r>
              <a:rPr lang="de-CH" sz="2400" dirty="0" err="1">
                <a:latin typeface="Montserrat" pitchFamily="2" charset="0"/>
              </a:rPr>
              <a:t>Loyalty</a:t>
            </a:r>
            <a:r>
              <a:rPr lang="de-CH" sz="2400" dirty="0">
                <a:latin typeface="Montserrat" pitchFamily="2" charset="0"/>
              </a:rPr>
              <a:t>-Phase</a:t>
            </a:r>
          </a:p>
        </p:txBody>
      </p:sp>
      <p:sp>
        <p:nvSpPr>
          <p:cNvPr id="7" name="Textfeld 6">
            <a:extLst>
              <a:ext uri="{FF2B5EF4-FFF2-40B4-BE49-F238E27FC236}">
                <a16:creationId xmlns:a16="http://schemas.microsoft.com/office/drawing/2014/main" id="{919C790D-4E38-67C8-10F0-8A275A850207}"/>
              </a:ext>
            </a:extLst>
          </p:cNvPr>
          <p:cNvSpPr txBox="1"/>
          <p:nvPr/>
        </p:nvSpPr>
        <p:spPr>
          <a:xfrm>
            <a:off x="1274750" y="-373040"/>
            <a:ext cx="3592452" cy="461665"/>
          </a:xfrm>
          <a:prstGeom prst="rect">
            <a:avLst/>
          </a:prstGeom>
          <a:noFill/>
        </p:spPr>
        <p:txBody>
          <a:bodyPr wrap="square" rtlCol="0">
            <a:spAutoFit/>
          </a:bodyPr>
          <a:lstStyle/>
          <a:p>
            <a:r>
              <a:rPr lang="de-CH" sz="2400" b="1" dirty="0">
                <a:latin typeface="Montserrat" pitchFamily="2" charset="0"/>
              </a:rPr>
              <a:t>02 </a:t>
            </a:r>
            <a:r>
              <a:rPr lang="de-CH" sz="2400" dirty="0">
                <a:latin typeface="Montserrat" pitchFamily="2" charset="0"/>
              </a:rPr>
              <a:t>Evaluations-Phase</a:t>
            </a:r>
          </a:p>
        </p:txBody>
      </p:sp>
      <p:sp>
        <p:nvSpPr>
          <p:cNvPr id="8" name="Textfeld 7">
            <a:extLst>
              <a:ext uri="{FF2B5EF4-FFF2-40B4-BE49-F238E27FC236}">
                <a16:creationId xmlns:a16="http://schemas.microsoft.com/office/drawing/2014/main" id="{528B9A27-40CC-17D0-E2F2-7FF2CD564D5C}"/>
              </a:ext>
            </a:extLst>
          </p:cNvPr>
          <p:cNvSpPr txBox="1"/>
          <p:nvPr/>
        </p:nvSpPr>
        <p:spPr>
          <a:xfrm>
            <a:off x="1274750" y="216357"/>
            <a:ext cx="3357454" cy="461665"/>
          </a:xfrm>
          <a:prstGeom prst="rect">
            <a:avLst/>
          </a:prstGeom>
          <a:noFill/>
        </p:spPr>
        <p:txBody>
          <a:bodyPr wrap="square" rtlCol="0">
            <a:spAutoFit/>
          </a:bodyPr>
          <a:lstStyle/>
          <a:p>
            <a:r>
              <a:rPr lang="de-CH" sz="2400" b="1" dirty="0">
                <a:latin typeface="Montserrat" pitchFamily="2" charset="0"/>
              </a:rPr>
              <a:t>03 </a:t>
            </a:r>
            <a:r>
              <a:rPr lang="de-CH" sz="2400" dirty="0">
                <a:latin typeface="Montserrat" pitchFamily="2" charset="0"/>
              </a:rPr>
              <a:t>Action-Phase</a:t>
            </a:r>
          </a:p>
        </p:txBody>
      </p:sp>
      <p:sp>
        <p:nvSpPr>
          <p:cNvPr id="9" name="Textfeld 8">
            <a:extLst>
              <a:ext uri="{FF2B5EF4-FFF2-40B4-BE49-F238E27FC236}">
                <a16:creationId xmlns:a16="http://schemas.microsoft.com/office/drawing/2014/main" id="{34157262-3624-3FC6-F5F1-1D16A8E84DED}"/>
              </a:ext>
            </a:extLst>
          </p:cNvPr>
          <p:cNvSpPr txBox="1"/>
          <p:nvPr/>
        </p:nvSpPr>
        <p:spPr>
          <a:xfrm>
            <a:off x="1274750" y="796486"/>
            <a:ext cx="3357454" cy="461665"/>
          </a:xfrm>
          <a:prstGeom prst="rect">
            <a:avLst/>
          </a:prstGeom>
          <a:noFill/>
        </p:spPr>
        <p:txBody>
          <a:bodyPr wrap="square" rtlCol="0">
            <a:spAutoFit/>
          </a:bodyPr>
          <a:lstStyle/>
          <a:p>
            <a:r>
              <a:rPr lang="de-CH" sz="2400" b="1" dirty="0">
                <a:latin typeface="Montserrat" pitchFamily="2" charset="0"/>
              </a:rPr>
              <a:t>04 </a:t>
            </a:r>
            <a:r>
              <a:rPr lang="de-CH" sz="2400" dirty="0">
                <a:latin typeface="Montserrat" pitchFamily="2" charset="0"/>
              </a:rPr>
              <a:t>Use-Phase</a:t>
            </a:r>
          </a:p>
        </p:txBody>
      </p:sp>
      <p:sp>
        <p:nvSpPr>
          <p:cNvPr id="3" name="Rechteck 2">
            <a:extLst>
              <a:ext uri="{FF2B5EF4-FFF2-40B4-BE49-F238E27FC236}">
                <a16:creationId xmlns:a16="http://schemas.microsoft.com/office/drawing/2014/main" id="{868163B2-4E0F-7E0A-3130-E3B068EF0693}"/>
              </a:ext>
            </a:extLst>
          </p:cNvPr>
          <p:cNvSpPr/>
          <p:nvPr/>
        </p:nvSpPr>
        <p:spPr>
          <a:xfrm>
            <a:off x="904511" y="135900"/>
            <a:ext cx="4467298" cy="2935095"/>
          </a:xfrm>
          <a:prstGeom prst="rect">
            <a:avLst/>
          </a:prstGeom>
          <a:gradFill>
            <a:gsLst>
              <a:gs pos="65000">
                <a:schemeClr val="bg1"/>
              </a:gs>
              <a:gs pos="100000">
                <a:schemeClr val="bg1">
                  <a:alpha val="0"/>
                </a:schemeClr>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0" name="Textfeld 9">
            <a:extLst>
              <a:ext uri="{FF2B5EF4-FFF2-40B4-BE49-F238E27FC236}">
                <a16:creationId xmlns:a16="http://schemas.microsoft.com/office/drawing/2014/main" id="{4CAC89B0-1A23-09BD-99BA-80473E911D0D}"/>
              </a:ext>
            </a:extLst>
          </p:cNvPr>
          <p:cNvSpPr txBox="1"/>
          <p:nvPr/>
        </p:nvSpPr>
        <p:spPr>
          <a:xfrm>
            <a:off x="1347169" y="2114986"/>
            <a:ext cx="5835408" cy="1831271"/>
          </a:xfrm>
          <a:prstGeom prst="rect">
            <a:avLst/>
          </a:prstGeom>
          <a:noFill/>
        </p:spPr>
        <p:txBody>
          <a:bodyPr wrap="square" rtlCol="0">
            <a:spAutoFit/>
          </a:bodyPr>
          <a:lstStyle/>
          <a:p>
            <a:pPr>
              <a:spcAft>
                <a:spcPts val="600"/>
              </a:spcAft>
            </a:pPr>
            <a:r>
              <a:rPr lang="de-CH" sz="1800" b="1" dirty="0">
                <a:effectLst/>
                <a:latin typeface="Montserrat" pitchFamily="2" charset="0"/>
                <a:ea typeface="Times New Roman" panose="02020603050405020304" pitchFamily="18" charset="0"/>
              </a:rPr>
              <a:t>Zweck: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Calibri" panose="020F0502020204030204" pitchFamily="34" charset="0"/>
              </a:rPr>
              <a:t>Potenzielle Käufer überzeugen und mit den Vorteilen vertraut machen.</a:t>
            </a:r>
          </a:p>
          <a:p>
            <a:pPr>
              <a:spcAft>
                <a:spcPts val="600"/>
              </a:spcAft>
            </a:pPr>
            <a:r>
              <a:rPr lang="de-CH" sz="1800" b="1" dirty="0">
                <a:effectLst/>
                <a:latin typeface="Montserrat" pitchFamily="2" charset="0"/>
                <a:ea typeface="Times New Roman" panose="02020603050405020304" pitchFamily="18" charset="0"/>
              </a:rPr>
              <a:t>Maßnahmen: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Calibri" panose="020F0502020204030204" pitchFamily="34" charset="0"/>
              </a:rPr>
              <a:t>Online-Konfigurator, Finanzierungsangebote, Gutschein Codes für Ausrüstung für Neufahrer.</a:t>
            </a:r>
            <a:endParaRPr lang="de-CH" sz="1800" dirty="0">
              <a:effectLst/>
              <a:latin typeface="Montserrat" pitchFamily="2" charset="0"/>
              <a:ea typeface="Times New Roman" panose="02020603050405020304" pitchFamily="18" charset="0"/>
            </a:endParaRPr>
          </a:p>
        </p:txBody>
      </p:sp>
      <p:sp>
        <p:nvSpPr>
          <p:cNvPr id="11" name="Rechteck 10">
            <a:extLst>
              <a:ext uri="{FF2B5EF4-FFF2-40B4-BE49-F238E27FC236}">
                <a16:creationId xmlns:a16="http://schemas.microsoft.com/office/drawing/2014/main" id="{CC2F7965-5C15-E6C1-66E8-8ECFFB6393CE}"/>
              </a:ext>
            </a:extLst>
          </p:cNvPr>
          <p:cNvSpPr/>
          <p:nvPr/>
        </p:nvSpPr>
        <p:spPr>
          <a:xfrm>
            <a:off x="1446054" y="1815204"/>
            <a:ext cx="876287" cy="118608"/>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2" name="Textfeld 11">
            <a:extLst>
              <a:ext uri="{FF2B5EF4-FFF2-40B4-BE49-F238E27FC236}">
                <a16:creationId xmlns:a16="http://schemas.microsoft.com/office/drawing/2014/main" id="{4E4B89B0-9BA3-A03F-5737-91C0DB990038}"/>
              </a:ext>
            </a:extLst>
          </p:cNvPr>
          <p:cNvSpPr txBox="1"/>
          <p:nvPr/>
        </p:nvSpPr>
        <p:spPr>
          <a:xfrm>
            <a:off x="7751400" y="2706915"/>
            <a:ext cx="6051295" cy="5386090"/>
          </a:xfrm>
          <a:prstGeom prst="rect">
            <a:avLst/>
          </a:prstGeom>
          <a:noFill/>
          <a:ln>
            <a:noFill/>
          </a:ln>
          <a:effectLst>
            <a:outerShdw blurRad="184150" dist="241300" dir="11520000" sx="110000" sy="110000" algn="ctr">
              <a:srgbClr val="000000">
                <a:alpha val="18000"/>
              </a:srgbClr>
            </a:outerShdw>
          </a:effectLst>
        </p:spPr>
        <p:txBody>
          <a:bodyPr wrap="square" rtlCol="0">
            <a:spAutoFit/>
          </a:bodyPr>
          <a:lstStyle/>
          <a:p>
            <a:r>
              <a:rPr lang="de-CH" sz="34400" b="1" dirty="0">
                <a:solidFill>
                  <a:schemeClr val="bg1">
                    <a:lumMod val="95000"/>
                  </a:schemeClr>
                </a:solidFill>
                <a:latin typeface="Montserrat" pitchFamily="2" charset="0"/>
              </a:rPr>
              <a:t>10</a:t>
            </a:r>
          </a:p>
        </p:txBody>
      </p:sp>
      <p:sp>
        <p:nvSpPr>
          <p:cNvPr id="5" name="Inhaltsplatzhalter 2">
            <a:extLst>
              <a:ext uri="{FF2B5EF4-FFF2-40B4-BE49-F238E27FC236}">
                <a16:creationId xmlns:a16="http://schemas.microsoft.com/office/drawing/2014/main" id="{053D2798-3221-58B0-B0FE-C895379C0806}"/>
              </a:ext>
            </a:extLst>
          </p:cNvPr>
          <p:cNvSpPr txBox="1">
            <a:spLocks/>
          </p:cNvSpPr>
          <p:nvPr/>
        </p:nvSpPr>
        <p:spPr>
          <a:xfrm rot="16200000">
            <a:off x="10130951" y="1367950"/>
            <a:ext cx="3264828" cy="8572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400" kern="1500" dirty="0" err="1">
                <a:latin typeface="Montserrat italic" pitchFamily="2" charset="0"/>
              </a:rPr>
              <a:t>MeisterA</a:t>
            </a:r>
            <a:r>
              <a:rPr lang="de-DE" sz="1400" kern="1500" dirty="0">
                <a:latin typeface="Montserrat italic" pitchFamily="2" charset="0"/>
              </a:rPr>
              <a:t>, </a:t>
            </a:r>
            <a:r>
              <a:rPr lang="de-DE" sz="1400" kern="1500" dirty="0" err="1">
                <a:latin typeface="Montserrat italic" pitchFamily="2" charset="0"/>
              </a:rPr>
              <a:t>WiederwaldT</a:t>
            </a:r>
            <a:r>
              <a:rPr lang="de-DE" sz="1400" kern="1500" dirty="0">
                <a:latin typeface="Montserrat italic" pitchFamily="2" charset="0"/>
              </a:rPr>
              <a:t>, </a:t>
            </a:r>
          </a:p>
          <a:p>
            <a:pPr marL="0" indent="0">
              <a:spcBef>
                <a:spcPts val="1200"/>
              </a:spcBef>
              <a:buFont typeface="Arial" panose="020B0604020202020204" pitchFamily="34" charset="0"/>
              <a:buNone/>
            </a:pPr>
            <a:r>
              <a:rPr lang="de-DE" sz="1400" kern="1500" dirty="0" err="1">
                <a:latin typeface="Montserrat italic" pitchFamily="2" charset="0"/>
              </a:rPr>
              <a:t>EibelF</a:t>
            </a:r>
            <a:r>
              <a:rPr lang="de-DE" sz="1400" kern="1500" dirty="0">
                <a:latin typeface="Montserrat italic" pitchFamily="2" charset="0"/>
              </a:rPr>
              <a:t>, </a:t>
            </a:r>
            <a:r>
              <a:rPr lang="de-DE" sz="1400" kern="1500" dirty="0" err="1">
                <a:latin typeface="Montserrat italic" pitchFamily="2" charset="0"/>
              </a:rPr>
              <a:t>MandlehrD</a:t>
            </a:r>
            <a:endParaRPr lang="de-CH" sz="2000" kern="1500" dirty="0">
              <a:latin typeface="Montserrat italic" pitchFamily="2" charset="0"/>
            </a:endParaRPr>
          </a:p>
        </p:txBody>
      </p:sp>
    </p:spTree>
    <p:extLst>
      <p:ext uri="{BB962C8B-B14F-4D97-AF65-F5344CB8AC3E}">
        <p14:creationId xmlns:p14="http://schemas.microsoft.com/office/powerpoint/2010/main" val="1303523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10009539" y="34706"/>
            <a:ext cx="2182461" cy="945731"/>
          </a:xfrm>
        </p:spPr>
        <p:txBody>
          <a:bodyPr>
            <a:normAutofit/>
          </a:bodyPr>
          <a:lstStyle/>
          <a:p>
            <a:r>
              <a:rPr lang="de-CH" sz="2400" dirty="0"/>
              <a:t>COSTUMER JOURNEY</a:t>
            </a:r>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04511" cy="904511"/>
          </a:xfrm>
          <a:prstGeom prst="rect">
            <a:avLst/>
          </a:prstGeom>
        </p:spPr>
      </p:pic>
      <p:sp>
        <p:nvSpPr>
          <p:cNvPr id="6" name="Textfeld 5">
            <a:extLst>
              <a:ext uri="{FF2B5EF4-FFF2-40B4-BE49-F238E27FC236}">
                <a16:creationId xmlns:a16="http://schemas.microsoft.com/office/drawing/2014/main" id="{45D5EF3D-2DD9-77AC-4831-82E44949E7E3}"/>
              </a:ext>
            </a:extLst>
          </p:cNvPr>
          <p:cNvSpPr txBox="1"/>
          <p:nvPr/>
        </p:nvSpPr>
        <p:spPr>
          <a:xfrm>
            <a:off x="1304270" y="811223"/>
            <a:ext cx="3357454" cy="461665"/>
          </a:xfrm>
          <a:prstGeom prst="rect">
            <a:avLst/>
          </a:prstGeom>
          <a:noFill/>
        </p:spPr>
        <p:txBody>
          <a:bodyPr wrap="square" rtlCol="0">
            <a:spAutoFit/>
          </a:bodyPr>
          <a:lstStyle/>
          <a:p>
            <a:r>
              <a:rPr lang="de-CH" sz="2400" b="1" dirty="0">
                <a:latin typeface="Montserrat" pitchFamily="2" charset="0"/>
              </a:rPr>
              <a:t>05 </a:t>
            </a:r>
            <a:r>
              <a:rPr lang="de-CH" sz="2400" dirty="0" err="1">
                <a:latin typeface="Montserrat" pitchFamily="2" charset="0"/>
              </a:rPr>
              <a:t>Loyalty</a:t>
            </a:r>
            <a:r>
              <a:rPr lang="de-CH" sz="2400" dirty="0">
                <a:latin typeface="Montserrat" pitchFamily="2" charset="0"/>
              </a:rPr>
              <a:t>-Phase</a:t>
            </a:r>
          </a:p>
        </p:txBody>
      </p:sp>
      <p:sp>
        <p:nvSpPr>
          <p:cNvPr id="8" name="Textfeld 7">
            <a:extLst>
              <a:ext uri="{FF2B5EF4-FFF2-40B4-BE49-F238E27FC236}">
                <a16:creationId xmlns:a16="http://schemas.microsoft.com/office/drawing/2014/main" id="{528B9A27-40CC-17D0-E2F2-7FF2CD564D5C}"/>
              </a:ext>
            </a:extLst>
          </p:cNvPr>
          <p:cNvSpPr txBox="1"/>
          <p:nvPr/>
        </p:nvSpPr>
        <p:spPr>
          <a:xfrm>
            <a:off x="1304270" y="-349035"/>
            <a:ext cx="3357454" cy="461665"/>
          </a:xfrm>
          <a:prstGeom prst="rect">
            <a:avLst/>
          </a:prstGeom>
          <a:noFill/>
        </p:spPr>
        <p:txBody>
          <a:bodyPr wrap="square" rtlCol="0">
            <a:spAutoFit/>
          </a:bodyPr>
          <a:lstStyle/>
          <a:p>
            <a:r>
              <a:rPr lang="de-CH" sz="2400" b="1" dirty="0">
                <a:latin typeface="Montserrat" pitchFamily="2" charset="0"/>
              </a:rPr>
              <a:t>03 </a:t>
            </a:r>
            <a:r>
              <a:rPr lang="de-CH" sz="2400" dirty="0">
                <a:latin typeface="Montserrat" pitchFamily="2" charset="0"/>
              </a:rPr>
              <a:t>Action-Phase</a:t>
            </a:r>
          </a:p>
        </p:txBody>
      </p:sp>
      <p:sp>
        <p:nvSpPr>
          <p:cNvPr id="9" name="Textfeld 8">
            <a:extLst>
              <a:ext uri="{FF2B5EF4-FFF2-40B4-BE49-F238E27FC236}">
                <a16:creationId xmlns:a16="http://schemas.microsoft.com/office/drawing/2014/main" id="{34157262-3624-3FC6-F5F1-1D16A8E84DED}"/>
              </a:ext>
            </a:extLst>
          </p:cNvPr>
          <p:cNvSpPr txBox="1"/>
          <p:nvPr/>
        </p:nvSpPr>
        <p:spPr>
          <a:xfrm>
            <a:off x="1304270" y="231094"/>
            <a:ext cx="3357454" cy="461665"/>
          </a:xfrm>
          <a:prstGeom prst="rect">
            <a:avLst/>
          </a:prstGeom>
          <a:noFill/>
        </p:spPr>
        <p:txBody>
          <a:bodyPr wrap="square" rtlCol="0">
            <a:spAutoFit/>
          </a:bodyPr>
          <a:lstStyle/>
          <a:p>
            <a:r>
              <a:rPr lang="de-CH" sz="2400" b="1" dirty="0">
                <a:latin typeface="Montserrat" pitchFamily="2" charset="0"/>
              </a:rPr>
              <a:t>04 </a:t>
            </a:r>
            <a:r>
              <a:rPr lang="de-CH" sz="2400" dirty="0">
                <a:latin typeface="Montserrat" pitchFamily="2" charset="0"/>
              </a:rPr>
              <a:t>Use-Phase</a:t>
            </a:r>
          </a:p>
        </p:txBody>
      </p:sp>
      <p:sp>
        <p:nvSpPr>
          <p:cNvPr id="3" name="Rechteck 2">
            <a:extLst>
              <a:ext uri="{FF2B5EF4-FFF2-40B4-BE49-F238E27FC236}">
                <a16:creationId xmlns:a16="http://schemas.microsoft.com/office/drawing/2014/main" id="{868163B2-4E0F-7E0A-3130-E3B068EF0693}"/>
              </a:ext>
            </a:extLst>
          </p:cNvPr>
          <p:cNvSpPr/>
          <p:nvPr/>
        </p:nvSpPr>
        <p:spPr>
          <a:xfrm>
            <a:off x="904511" y="135900"/>
            <a:ext cx="4467298" cy="2935095"/>
          </a:xfrm>
          <a:prstGeom prst="rect">
            <a:avLst/>
          </a:prstGeom>
          <a:gradFill>
            <a:gsLst>
              <a:gs pos="65000">
                <a:schemeClr val="bg1"/>
              </a:gs>
              <a:gs pos="100000">
                <a:schemeClr val="bg1">
                  <a:alpha val="0"/>
                </a:schemeClr>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 name="Textfeld 6">
            <a:extLst>
              <a:ext uri="{FF2B5EF4-FFF2-40B4-BE49-F238E27FC236}">
                <a16:creationId xmlns:a16="http://schemas.microsoft.com/office/drawing/2014/main" id="{AEB0BD91-7C71-111B-23EF-C392E0D347B5}"/>
              </a:ext>
            </a:extLst>
          </p:cNvPr>
          <p:cNvSpPr txBox="1"/>
          <p:nvPr/>
        </p:nvSpPr>
        <p:spPr>
          <a:xfrm>
            <a:off x="1347169" y="2114986"/>
            <a:ext cx="5835408" cy="2108269"/>
          </a:xfrm>
          <a:prstGeom prst="rect">
            <a:avLst/>
          </a:prstGeom>
          <a:noFill/>
        </p:spPr>
        <p:txBody>
          <a:bodyPr wrap="square" rtlCol="0">
            <a:spAutoFit/>
          </a:bodyPr>
          <a:lstStyle/>
          <a:p>
            <a:pPr>
              <a:spcAft>
                <a:spcPts val="600"/>
              </a:spcAft>
            </a:pPr>
            <a:r>
              <a:rPr lang="de-CH" sz="1800" b="1" dirty="0">
                <a:effectLst/>
                <a:latin typeface="Montserrat" pitchFamily="2" charset="0"/>
                <a:ea typeface="Times New Roman" panose="02020603050405020304" pitchFamily="18" charset="0"/>
              </a:rPr>
              <a:t>Zweck: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Calibri" panose="020F0502020204030204" pitchFamily="34" charset="0"/>
              </a:rPr>
              <a:t>Den Kaufprozess erleichtern und Anreize für den Kauf bieten.</a:t>
            </a:r>
          </a:p>
          <a:p>
            <a:pPr>
              <a:spcAft>
                <a:spcPts val="600"/>
              </a:spcAft>
            </a:pPr>
            <a:r>
              <a:rPr lang="de-CH" sz="1800" b="1" dirty="0">
                <a:effectLst/>
                <a:latin typeface="Montserrat" pitchFamily="2" charset="0"/>
                <a:ea typeface="Times New Roman" panose="02020603050405020304" pitchFamily="18" charset="0"/>
              </a:rPr>
              <a:t>Maßnahmen: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Calibri" panose="020F0502020204030204" pitchFamily="34" charset="0"/>
              </a:rPr>
              <a:t>Guter Kundenservice (Beratung bei neuen Teilen/Modifizierung etc.) exklusive Veranstaltungen für Fahrer, enge Community</a:t>
            </a:r>
            <a:endParaRPr lang="de-CH" sz="1800" dirty="0">
              <a:effectLst/>
              <a:latin typeface="Montserrat" pitchFamily="2" charset="0"/>
              <a:ea typeface="Times New Roman" panose="02020603050405020304" pitchFamily="18" charset="0"/>
            </a:endParaRPr>
          </a:p>
        </p:txBody>
      </p:sp>
      <p:sp>
        <p:nvSpPr>
          <p:cNvPr id="10" name="Rechteck 9">
            <a:extLst>
              <a:ext uri="{FF2B5EF4-FFF2-40B4-BE49-F238E27FC236}">
                <a16:creationId xmlns:a16="http://schemas.microsoft.com/office/drawing/2014/main" id="{0809BA8E-C2BF-49B1-C531-6547FBF64206}"/>
              </a:ext>
            </a:extLst>
          </p:cNvPr>
          <p:cNvSpPr/>
          <p:nvPr/>
        </p:nvSpPr>
        <p:spPr>
          <a:xfrm>
            <a:off x="1439074" y="1789714"/>
            <a:ext cx="876287" cy="118608"/>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1" name="Textfeld 10">
            <a:extLst>
              <a:ext uri="{FF2B5EF4-FFF2-40B4-BE49-F238E27FC236}">
                <a16:creationId xmlns:a16="http://schemas.microsoft.com/office/drawing/2014/main" id="{433600BA-9825-4E30-B607-6984A8961C0B}"/>
              </a:ext>
            </a:extLst>
          </p:cNvPr>
          <p:cNvSpPr txBox="1"/>
          <p:nvPr/>
        </p:nvSpPr>
        <p:spPr>
          <a:xfrm>
            <a:off x="9076607" y="2685975"/>
            <a:ext cx="6051295" cy="5386090"/>
          </a:xfrm>
          <a:prstGeom prst="rect">
            <a:avLst/>
          </a:prstGeom>
          <a:noFill/>
          <a:ln>
            <a:noFill/>
          </a:ln>
          <a:effectLst>
            <a:outerShdw blurRad="184150" dist="241300" dir="11520000" sx="110000" sy="110000" algn="ctr">
              <a:srgbClr val="000000">
                <a:alpha val="18000"/>
              </a:srgbClr>
            </a:outerShdw>
          </a:effectLst>
        </p:spPr>
        <p:txBody>
          <a:bodyPr wrap="square" rtlCol="0">
            <a:spAutoFit/>
          </a:bodyPr>
          <a:lstStyle/>
          <a:p>
            <a:r>
              <a:rPr lang="de-CH" sz="34400" b="1" dirty="0">
                <a:solidFill>
                  <a:schemeClr val="bg1">
                    <a:lumMod val="95000"/>
                  </a:schemeClr>
                </a:solidFill>
                <a:latin typeface="Montserrat" pitchFamily="2" charset="0"/>
              </a:rPr>
              <a:t>11</a:t>
            </a:r>
          </a:p>
        </p:txBody>
      </p:sp>
      <p:sp>
        <p:nvSpPr>
          <p:cNvPr id="5" name="Inhaltsplatzhalter 2">
            <a:extLst>
              <a:ext uri="{FF2B5EF4-FFF2-40B4-BE49-F238E27FC236}">
                <a16:creationId xmlns:a16="http://schemas.microsoft.com/office/drawing/2014/main" id="{DF2202E8-8D66-EB03-4A0E-CCF4A2E67B5B}"/>
              </a:ext>
            </a:extLst>
          </p:cNvPr>
          <p:cNvSpPr txBox="1">
            <a:spLocks/>
          </p:cNvSpPr>
          <p:nvPr/>
        </p:nvSpPr>
        <p:spPr>
          <a:xfrm rot="16200000">
            <a:off x="10130951" y="1367950"/>
            <a:ext cx="3264828" cy="8572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400" kern="1500" dirty="0" err="1">
                <a:latin typeface="Montserrat italic" pitchFamily="2" charset="0"/>
              </a:rPr>
              <a:t>MeisterA</a:t>
            </a:r>
            <a:r>
              <a:rPr lang="de-DE" sz="1400" kern="1500" dirty="0">
                <a:latin typeface="Montserrat italic" pitchFamily="2" charset="0"/>
              </a:rPr>
              <a:t>, </a:t>
            </a:r>
            <a:r>
              <a:rPr lang="de-DE" sz="1400" kern="1500" dirty="0" err="1">
                <a:latin typeface="Montserrat italic" pitchFamily="2" charset="0"/>
              </a:rPr>
              <a:t>WiederwaldT</a:t>
            </a:r>
            <a:r>
              <a:rPr lang="de-DE" sz="1400" kern="1500" dirty="0">
                <a:latin typeface="Montserrat italic" pitchFamily="2" charset="0"/>
              </a:rPr>
              <a:t>, </a:t>
            </a:r>
          </a:p>
          <a:p>
            <a:pPr marL="0" indent="0">
              <a:spcBef>
                <a:spcPts val="1200"/>
              </a:spcBef>
              <a:buFont typeface="Arial" panose="020B0604020202020204" pitchFamily="34" charset="0"/>
              <a:buNone/>
            </a:pPr>
            <a:r>
              <a:rPr lang="de-DE" sz="1400" kern="1500" dirty="0" err="1">
                <a:latin typeface="Montserrat italic" pitchFamily="2" charset="0"/>
              </a:rPr>
              <a:t>EibelF</a:t>
            </a:r>
            <a:r>
              <a:rPr lang="de-DE" sz="1400" kern="1500" dirty="0">
                <a:latin typeface="Montserrat italic" pitchFamily="2" charset="0"/>
              </a:rPr>
              <a:t>, </a:t>
            </a:r>
            <a:r>
              <a:rPr lang="de-DE" sz="1400" kern="1500" dirty="0" err="1">
                <a:latin typeface="Montserrat italic" pitchFamily="2" charset="0"/>
              </a:rPr>
              <a:t>MandlehrD</a:t>
            </a:r>
            <a:endParaRPr lang="de-CH" sz="2000" kern="1500" dirty="0">
              <a:latin typeface="Montserrat italic" pitchFamily="2" charset="0"/>
            </a:endParaRPr>
          </a:p>
        </p:txBody>
      </p:sp>
    </p:spTree>
    <p:extLst>
      <p:ext uri="{BB962C8B-B14F-4D97-AF65-F5344CB8AC3E}">
        <p14:creationId xmlns:p14="http://schemas.microsoft.com/office/powerpoint/2010/main" val="287152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10009539" y="34706"/>
            <a:ext cx="2182461" cy="945731"/>
          </a:xfrm>
        </p:spPr>
        <p:txBody>
          <a:bodyPr>
            <a:normAutofit/>
          </a:bodyPr>
          <a:lstStyle/>
          <a:p>
            <a:r>
              <a:rPr lang="de-CH" sz="2400" dirty="0"/>
              <a:t>COSTUMER JOURNEY</a:t>
            </a:r>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04511" cy="904511"/>
          </a:xfrm>
          <a:prstGeom prst="rect">
            <a:avLst/>
          </a:prstGeom>
        </p:spPr>
      </p:pic>
      <p:sp>
        <p:nvSpPr>
          <p:cNvPr id="6" name="Textfeld 5">
            <a:extLst>
              <a:ext uri="{FF2B5EF4-FFF2-40B4-BE49-F238E27FC236}">
                <a16:creationId xmlns:a16="http://schemas.microsoft.com/office/drawing/2014/main" id="{45D5EF3D-2DD9-77AC-4831-82E44949E7E3}"/>
              </a:ext>
            </a:extLst>
          </p:cNvPr>
          <p:cNvSpPr txBox="1"/>
          <p:nvPr/>
        </p:nvSpPr>
        <p:spPr>
          <a:xfrm>
            <a:off x="1311250" y="215985"/>
            <a:ext cx="3357454" cy="461665"/>
          </a:xfrm>
          <a:prstGeom prst="rect">
            <a:avLst/>
          </a:prstGeom>
          <a:noFill/>
        </p:spPr>
        <p:txBody>
          <a:bodyPr wrap="square" rtlCol="0">
            <a:spAutoFit/>
          </a:bodyPr>
          <a:lstStyle/>
          <a:p>
            <a:r>
              <a:rPr lang="de-CH" sz="2400" b="1" dirty="0">
                <a:latin typeface="Montserrat" pitchFamily="2" charset="0"/>
              </a:rPr>
              <a:t>05 </a:t>
            </a:r>
            <a:r>
              <a:rPr lang="de-CH" sz="2400" dirty="0" err="1">
                <a:latin typeface="Montserrat" pitchFamily="2" charset="0"/>
              </a:rPr>
              <a:t>Loyalty</a:t>
            </a:r>
            <a:r>
              <a:rPr lang="de-CH" sz="2400" dirty="0">
                <a:latin typeface="Montserrat" pitchFamily="2" charset="0"/>
              </a:rPr>
              <a:t>-Phase</a:t>
            </a:r>
          </a:p>
        </p:txBody>
      </p:sp>
      <p:sp>
        <p:nvSpPr>
          <p:cNvPr id="9" name="Textfeld 8">
            <a:extLst>
              <a:ext uri="{FF2B5EF4-FFF2-40B4-BE49-F238E27FC236}">
                <a16:creationId xmlns:a16="http://schemas.microsoft.com/office/drawing/2014/main" id="{34157262-3624-3FC6-F5F1-1D16A8E84DED}"/>
              </a:ext>
            </a:extLst>
          </p:cNvPr>
          <p:cNvSpPr txBox="1"/>
          <p:nvPr/>
        </p:nvSpPr>
        <p:spPr>
          <a:xfrm>
            <a:off x="1311250" y="-364144"/>
            <a:ext cx="3357454" cy="461665"/>
          </a:xfrm>
          <a:prstGeom prst="rect">
            <a:avLst/>
          </a:prstGeom>
          <a:noFill/>
        </p:spPr>
        <p:txBody>
          <a:bodyPr wrap="square" rtlCol="0">
            <a:spAutoFit/>
          </a:bodyPr>
          <a:lstStyle/>
          <a:p>
            <a:r>
              <a:rPr lang="de-CH" sz="2400" b="1" dirty="0">
                <a:latin typeface="Montserrat" pitchFamily="2" charset="0"/>
              </a:rPr>
              <a:t>04 </a:t>
            </a:r>
            <a:r>
              <a:rPr lang="de-CH" sz="2400" dirty="0">
                <a:latin typeface="Montserrat" pitchFamily="2" charset="0"/>
              </a:rPr>
              <a:t>Use-Phase</a:t>
            </a:r>
          </a:p>
        </p:txBody>
      </p:sp>
      <p:sp>
        <p:nvSpPr>
          <p:cNvPr id="3" name="Rechteck 2">
            <a:extLst>
              <a:ext uri="{FF2B5EF4-FFF2-40B4-BE49-F238E27FC236}">
                <a16:creationId xmlns:a16="http://schemas.microsoft.com/office/drawing/2014/main" id="{868163B2-4E0F-7E0A-3130-E3B068EF0693}"/>
              </a:ext>
            </a:extLst>
          </p:cNvPr>
          <p:cNvSpPr/>
          <p:nvPr/>
        </p:nvSpPr>
        <p:spPr>
          <a:xfrm>
            <a:off x="904511" y="135900"/>
            <a:ext cx="4467298" cy="2935095"/>
          </a:xfrm>
          <a:prstGeom prst="rect">
            <a:avLst/>
          </a:prstGeom>
          <a:gradFill>
            <a:gsLst>
              <a:gs pos="65000">
                <a:schemeClr val="bg1"/>
              </a:gs>
              <a:gs pos="100000">
                <a:schemeClr val="bg1">
                  <a:alpha val="0"/>
                </a:schemeClr>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 name="Textfeld 6">
            <a:extLst>
              <a:ext uri="{FF2B5EF4-FFF2-40B4-BE49-F238E27FC236}">
                <a16:creationId xmlns:a16="http://schemas.microsoft.com/office/drawing/2014/main" id="{F2893CD2-7B92-C824-7696-5170C6955464}"/>
              </a:ext>
            </a:extLst>
          </p:cNvPr>
          <p:cNvSpPr txBox="1"/>
          <p:nvPr/>
        </p:nvSpPr>
        <p:spPr>
          <a:xfrm>
            <a:off x="1347169" y="2114986"/>
            <a:ext cx="5835408" cy="2385268"/>
          </a:xfrm>
          <a:prstGeom prst="rect">
            <a:avLst/>
          </a:prstGeom>
          <a:noFill/>
        </p:spPr>
        <p:txBody>
          <a:bodyPr wrap="square" rtlCol="0">
            <a:spAutoFit/>
          </a:bodyPr>
          <a:lstStyle/>
          <a:p>
            <a:pPr>
              <a:spcAft>
                <a:spcPts val="600"/>
              </a:spcAft>
            </a:pPr>
            <a:r>
              <a:rPr lang="de-CH" sz="1800" b="1" dirty="0">
                <a:effectLst/>
                <a:latin typeface="Montserrat" pitchFamily="2" charset="0"/>
                <a:ea typeface="Times New Roman" panose="02020603050405020304" pitchFamily="18" charset="0"/>
              </a:rPr>
              <a:t>Zweck: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Calibri" panose="020F0502020204030204" pitchFamily="34" charset="0"/>
              </a:rPr>
              <a:t>Die Kundenzufriedenheit steigern und für Wiederkauf motivieren </a:t>
            </a:r>
            <a:r>
              <a:rPr lang="de-CH" sz="1800" dirty="0" err="1">
                <a:effectLst/>
                <a:latin typeface="Montserrat" pitchFamily="2" charset="0"/>
                <a:ea typeface="Calibri" panose="020F0502020204030204" pitchFamily="34" charset="0"/>
              </a:rPr>
              <a:t>bzw</a:t>
            </a:r>
            <a:r>
              <a:rPr lang="de-CH" sz="1800" dirty="0">
                <a:effectLst/>
                <a:latin typeface="Montserrat" pitchFamily="2" charset="0"/>
                <a:ea typeface="Calibri" panose="020F0502020204030204" pitchFamily="34" charset="0"/>
              </a:rPr>
              <a:t> gute </a:t>
            </a:r>
            <a:r>
              <a:rPr lang="de-CH" sz="1800" dirty="0" err="1">
                <a:effectLst/>
                <a:latin typeface="Montserrat" pitchFamily="2" charset="0"/>
                <a:ea typeface="Calibri" panose="020F0502020204030204" pitchFamily="34" charset="0"/>
              </a:rPr>
              <a:t>mund</a:t>
            </a:r>
            <a:r>
              <a:rPr lang="de-CH" sz="1800" dirty="0">
                <a:effectLst/>
                <a:latin typeface="Montserrat" pitchFamily="2" charset="0"/>
                <a:ea typeface="Calibri" panose="020F0502020204030204" pitchFamily="34" charset="0"/>
              </a:rPr>
              <a:t> zu Mund Werbung machen.</a:t>
            </a:r>
          </a:p>
          <a:p>
            <a:pPr>
              <a:spcAft>
                <a:spcPts val="600"/>
              </a:spcAft>
            </a:pPr>
            <a:r>
              <a:rPr lang="de-CH" sz="1800" b="1" dirty="0">
                <a:effectLst/>
                <a:latin typeface="Montserrat" pitchFamily="2" charset="0"/>
                <a:ea typeface="Times New Roman" panose="02020603050405020304" pitchFamily="18" charset="0"/>
              </a:rPr>
              <a:t>Maßnahmen: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Calibri" panose="020F0502020204030204" pitchFamily="34" charset="0"/>
              </a:rPr>
              <a:t>Kundenservice (</a:t>
            </a:r>
            <a:r>
              <a:rPr lang="de-CH" sz="1800" dirty="0" err="1">
                <a:effectLst/>
                <a:latin typeface="Montserrat" pitchFamily="2" charset="0"/>
                <a:ea typeface="Calibri" panose="020F0502020204030204" pitchFamily="34" charset="0"/>
              </a:rPr>
              <a:t>beratung</a:t>
            </a:r>
            <a:r>
              <a:rPr lang="de-CH" sz="1800" dirty="0">
                <a:effectLst/>
                <a:latin typeface="Montserrat" pitchFamily="2" charset="0"/>
                <a:ea typeface="Calibri" panose="020F0502020204030204" pitchFamily="34" charset="0"/>
              </a:rPr>
              <a:t> Modifizierung etc.), exklusive Veranstaltungen für Fahrer (gibt es bereits).</a:t>
            </a:r>
            <a:endParaRPr lang="de-CH" sz="1800" dirty="0">
              <a:effectLst/>
              <a:latin typeface="Montserrat" pitchFamily="2" charset="0"/>
              <a:ea typeface="Times New Roman" panose="02020603050405020304" pitchFamily="18" charset="0"/>
            </a:endParaRPr>
          </a:p>
        </p:txBody>
      </p:sp>
      <p:sp>
        <p:nvSpPr>
          <p:cNvPr id="8" name="Rechteck 7">
            <a:extLst>
              <a:ext uri="{FF2B5EF4-FFF2-40B4-BE49-F238E27FC236}">
                <a16:creationId xmlns:a16="http://schemas.microsoft.com/office/drawing/2014/main" id="{8C931567-982D-00CE-B250-9BDCAA4DEAB5}"/>
              </a:ext>
            </a:extLst>
          </p:cNvPr>
          <p:cNvSpPr/>
          <p:nvPr/>
        </p:nvSpPr>
        <p:spPr>
          <a:xfrm>
            <a:off x="1432094" y="1755714"/>
            <a:ext cx="876287" cy="118608"/>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1" name="Textfeld 10">
            <a:extLst>
              <a:ext uri="{FF2B5EF4-FFF2-40B4-BE49-F238E27FC236}">
                <a16:creationId xmlns:a16="http://schemas.microsoft.com/office/drawing/2014/main" id="{02E2EEE1-B95D-615F-0F72-EAD605F3FB9E}"/>
              </a:ext>
            </a:extLst>
          </p:cNvPr>
          <p:cNvSpPr txBox="1"/>
          <p:nvPr/>
        </p:nvSpPr>
        <p:spPr>
          <a:xfrm>
            <a:off x="8075121" y="2685975"/>
            <a:ext cx="6051295" cy="5386090"/>
          </a:xfrm>
          <a:prstGeom prst="rect">
            <a:avLst/>
          </a:prstGeom>
          <a:noFill/>
          <a:ln>
            <a:noFill/>
          </a:ln>
          <a:effectLst>
            <a:outerShdw blurRad="184150" dist="241300" dir="11520000" sx="110000" sy="110000" algn="ctr">
              <a:srgbClr val="000000">
                <a:alpha val="18000"/>
              </a:srgbClr>
            </a:outerShdw>
          </a:effectLst>
        </p:spPr>
        <p:txBody>
          <a:bodyPr wrap="square" rtlCol="0">
            <a:spAutoFit/>
          </a:bodyPr>
          <a:lstStyle/>
          <a:p>
            <a:r>
              <a:rPr lang="de-CH" sz="34400" b="1" dirty="0">
                <a:solidFill>
                  <a:schemeClr val="bg1">
                    <a:lumMod val="95000"/>
                  </a:schemeClr>
                </a:solidFill>
                <a:latin typeface="Montserrat" pitchFamily="2" charset="0"/>
              </a:rPr>
              <a:t>12</a:t>
            </a:r>
          </a:p>
        </p:txBody>
      </p:sp>
      <p:sp>
        <p:nvSpPr>
          <p:cNvPr id="5" name="Inhaltsplatzhalter 2">
            <a:extLst>
              <a:ext uri="{FF2B5EF4-FFF2-40B4-BE49-F238E27FC236}">
                <a16:creationId xmlns:a16="http://schemas.microsoft.com/office/drawing/2014/main" id="{534E15BB-7C16-B34A-C78D-2E7201C087CB}"/>
              </a:ext>
            </a:extLst>
          </p:cNvPr>
          <p:cNvSpPr txBox="1">
            <a:spLocks/>
          </p:cNvSpPr>
          <p:nvPr/>
        </p:nvSpPr>
        <p:spPr>
          <a:xfrm rot="16200000">
            <a:off x="10130951" y="1367950"/>
            <a:ext cx="3264828" cy="8572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400" kern="1500" dirty="0" err="1">
                <a:latin typeface="Montserrat italic" pitchFamily="2" charset="0"/>
              </a:rPr>
              <a:t>MeisterA</a:t>
            </a:r>
            <a:r>
              <a:rPr lang="de-DE" sz="1400" kern="1500" dirty="0">
                <a:latin typeface="Montserrat italic" pitchFamily="2" charset="0"/>
              </a:rPr>
              <a:t>, </a:t>
            </a:r>
            <a:r>
              <a:rPr lang="de-DE" sz="1400" kern="1500" dirty="0" err="1">
                <a:latin typeface="Montserrat italic" pitchFamily="2" charset="0"/>
              </a:rPr>
              <a:t>WiederwaldT</a:t>
            </a:r>
            <a:r>
              <a:rPr lang="de-DE" sz="1400" kern="1500" dirty="0">
                <a:latin typeface="Montserrat italic" pitchFamily="2" charset="0"/>
              </a:rPr>
              <a:t>, </a:t>
            </a:r>
          </a:p>
          <a:p>
            <a:pPr marL="0" indent="0">
              <a:spcBef>
                <a:spcPts val="1200"/>
              </a:spcBef>
              <a:buFont typeface="Arial" panose="020B0604020202020204" pitchFamily="34" charset="0"/>
              <a:buNone/>
            </a:pPr>
            <a:r>
              <a:rPr lang="de-DE" sz="1400" kern="1500" dirty="0" err="1">
                <a:latin typeface="Montserrat italic" pitchFamily="2" charset="0"/>
              </a:rPr>
              <a:t>EibelF</a:t>
            </a:r>
            <a:r>
              <a:rPr lang="de-DE" sz="1400" kern="1500" dirty="0">
                <a:latin typeface="Montserrat italic" pitchFamily="2" charset="0"/>
              </a:rPr>
              <a:t>, </a:t>
            </a:r>
            <a:r>
              <a:rPr lang="de-DE" sz="1400" kern="1500" dirty="0" err="1">
                <a:latin typeface="Montserrat italic" pitchFamily="2" charset="0"/>
              </a:rPr>
              <a:t>MandlehrD</a:t>
            </a:r>
            <a:endParaRPr lang="de-CH" sz="2000" kern="1500" dirty="0">
              <a:latin typeface="Montserrat italic" pitchFamily="2" charset="0"/>
            </a:endParaRPr>
          </a:p>
        </p:txBody>
      </p:sp>
    </p:spTree>
    <p:extLst>
      <p:ext uri="{BB962C8B-B14F-4D97-AF65-F5344CB8AC3E}">
        <p14:creationId xmlns:p14="http://schemas.microsoft.com/office/powerpoint/2010/main" val="827374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838200" y="-110378"/>
            <a:ext cx="10515600" cy="1325563"/>
          </a:xfrm>
        </p:spPr>
        <p:txBody>
          <a:bodyPr/>
          <a:lstStyle/>
          <a:p>
            <a:r>
              <a:rPr lang="de-CH" dirty="0"/>
              <a:t>KOMMUNIKATIONSKAMPAGNE</a:t>
            </a:r>
          </a:p>
        </p:txBody>
      </p:sp>
      <p:pic>
        <p:nvPicPr>
          <p:cNvPr id="8" name="Inhaltsplatzhalter 7" descr="Ein Bild, das Text, Screenshot, Multimedia-Software, Grafiksoftware enthält.&#10;&#10;Automatisch generierte Beschreibung">
            <a:extLst>
              <a:ext uri="{FF2B5EF4-FFF2-40B4-BE49-F238E27FC236}">
                <a16:creationId xmlns:a16="http://schemas.microsoft.com/office/drawing/2014/main" id="{0FE770BA-8760-91EF-A421-579552FC9E9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44616" y="1640006"/>
            <a:ext cx="2095522" cy="4535237"/>
          </a:xfrm>
        </p:spPr>
      </p:pic>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sp>
        <p:nvSpPr>
          <p:cNvPr id="5" name="Textfeld 4">
            <a:extLst>
              <a:ext uri="{FF2B5EF4-FFF2-40B4-BE49-F238E27FC236}">
                <a16:creationId xmlns:a16="http://schemas.microsoft.com/office/drawing/2014/main" id="{45ED8C87-D408-6B6D-9DE3-A2BB7C0B0889}"/>
              </a:ext>
            </a:extLst>
          </p:cNvPr>
          <p:cNvSpPr txBox="1"/>
          <p:nvPr/>
        </p:nvSpPr>
        <p:spPr>
          <a:xfrm>
            <a:off x="11353800" y="6176963"/>
            <a:ext cx="838200" cy="646331"/>
          </a:xfrm>
          <a:prstGeom prst="rect">
            <a:avLst/>
          </a:prstGeom>
          <a:noFill/>
        </p:spPr>
        <p:txBody>
          <a:bodyPr wrap="square" rtlCol="0">
            <a:spAutoFit/>
          </a:bodyPr>
          <a:lstStyle/>
          <a:p>
            <a:r>
              <a:rPr lang="de-CH" sz="3600" b="1" dirty="0">
                <a:latin typeface="Montserrat" pitchFamily="2" charset="0"/>
              </a:rPr>
              <a:t>13</a:t>
            </a:r>
          </a:p>
        </p:txBody>
      </p:sp>
      <p:sp>
        <p:nvSpPr>
          <p:cNvPr id="6" name="Inhaltsplatzhalter 2">
            <a:extLst>
              <a:ext uri="{FF2B5EF4-FFF2-40B4-BE49-F238E27FC236}">
                <a16:creationId xmlns:a16="http://schemas.microsoft.com/office/drawing/2014/main" id="{C25DEE8B-F13D-280A-7582-AD87D84EF11B}"/>
              </a:ext>
            </a:extLst>
          </p:cNvPr>
          <p:cNvSpPr txBox="1">
            <a:spLocks/>
          </p:cNvSpPr>
          <p:nvPr/>
        </p:nvSpPr>
        <p:spPr>
          <a:xfrm rot="16200000">
            <a:off x="9162771" y="3419676"/>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200"/>
              </a:spcBef>
              <a:buFont typeface="Arial" panose="020B0604020202020204" pitchFamily="34" charset="0"/>
              <a:buNone/>
            </a:pPr>
            <a:r>
              <a:rPr lang="de-DE" sz="1600" kern="1500" dirty="0" err="1">
                <a:latin typeface="Montserrat italic" pitchFamily="2" charset="0"/>
              </a:rPr>
              <a:t>MeisterA</a:t>
            </a:r>
            <a:r>
              <a:rPr lang="de-DE" sz="1600" kern="1500" dirty="0">
                <a:latin typeface="Montserrat italic" pitchFamily="2" charset="0"/>
              </a:rPr>
              <a:t>, </a:t>
            </a:r>
            <a:r>
              <a:rPr lang="de-DE" sz="1600" kern="1500" dirty="0" err="1">
                <a:latin typeface="Montserrat italic" pitchFamily="2" charset="0"/>
              </a:rPr>
              <a:t>WiederwaldT</a:t>
            </a:r>
            <a:r>
              <a:rPr lang="de-DE" sz="1600" kern="1500" dirty="0">
                <a:latin typeface="Montserrat italic" pitchFamily="2" charset="0"/>
              </a:rPr>
              <a:t>, </a:t>
            </a:r>
            <a:r>
              <a:rPr lang="de-DE" sz="1600" kern="1500" dirty="0" err="1">
                <a:latin typeface="Montserrat italic" pitchFamily="2" charset="0"/>
              </a:rPr>
              <a:t>EibelF</a:t>
            </a:r>
            <a:r>
              <a:rPr lang="de-DE" sz="1600" kern="1500" dirty="0">
                <a:latin typeface="Montserrat italic" pitchFamily="2" charset="0"/>
              </a:rPr>
              <a:t>, </a:t>
            </a:r>
            <a:r>
              <a:rPr lang="de-DE" sz="1600" kern="1500" dirty="0" err="1">
                <a:latin typeface="Montserrat italic" pitchFamily="2" charset="0"/>
              </a:rPr>
              <a:t>MandlehrD</a:t>
            </a:r>
            <a:endParaRPr lang="de-CH" sz="2400" kern="1500" dirty="0">
              <a:latin typeface="Montserrat italic" pitchFamily="2" charset="0"/>
            </a:endParaRPr>
          </a:p>
        </p:txBody>
      </p:sp>
      <p:sp>
        <p:nvSpPr>
          <p:cNvPr id="9" name="Inhaltsplatzhalter 2">
            <a:extLst>
              <a:ext uri="{FF2B5EF4-FFF2-40B4-BE49-F238E27FC236}">
                <a16:creationId xmlns:a16="http://schemas.microsoft.com/office/drawing/2014/main" id="{2BEFFD29-7F4A-30C3-B5E7-7C9F113B7009}"/>
              </a:ext>
            </a:extLst>
          </p:cNvPr>
          <p:cNvSpPr txBox="1">
            <a:spLocks/>
          </p:cNvSpPr>
          <p:nvPr/>
        </p:nvSpPr>
        <p:spPr>
          <a:xfrm>
            <a:off x="5623987" y="1356384"/>
            <a:ext cx="5659293" cy="48188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CH" sz="1800" b="1" dirty="0">
              <a:latin typeface="Montserrat" pitchFamily="2" charset="77"/>
            </a:endParaRPr>
          </a:p>
        </p:txBody>
      </p:sp>
      <p:sp>
        <p:nvSpPr>
          <p:cNvPr id="11" name="Inhaltsplatzhalter 2">
            <a:extLst>
              <a:ext uri="{FF2B5EF4-FFF2-40B4-BE49-F238E27FC236}">
                <a16:creationId xmlns:a16="http://schemas.microsoft.com/office/drawing/2014/main" id="{5CC772B7-12B7-FBE8-F13B-EDD5908B99C4}"/>
              </a:ext>
            </a:extLst>
          </p:cNvPr>
          <p:cNvSpPr txBox="1">
            <a:spLocks/>
          </p:cNvSpPr>
          <p:nvPr/>
        </p:nvSpPr>
        <p:spPr>
          <a:xfrm>
            <a:off x="4785787" y="1638781"/>
            <a:ext cx="5215912" cy="22592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CH" sz="1800" b="1" dirty="0">
                <a:latin typeface="Montserrat" pitchFamily="2" charset="77"/>
              </a:rPr>
              <a:t>TEASER POST</a:t>
            </a:r>
          </a:p>
          <a:p>
            <a:pPr marL="0" indent="0">
              <a:buNone/>
            </a:pPr>
            <a:r>
              <a:rPr lang="de-CH" sz="1800" b="1" dirty="0">
                <a:latin typeface="Montserrat" pitchFamily="2" charset="77"/>
              </a:rPr>
              <a:t>Instagram </a:t>
            </a:r>
          </a:p>
          <a:p>
            <a:pPr marL="0" indent="0">
              <a:buNone/>
            </a:pPr>
            <a:r>
              <a:rPr lang="de-CH" sz="1800" b="1" dirty="0">
                <a:latin typeface="Montserrat" pitchFamily="2" charset="77"/>
              </a:rPr>
              <a:t>5 Post insgesamt</a:t>
            </a:r>
          </a:p>
          <a:p>
            <a:pPr marL="0" indent="0">
              <a:buNone/>
            </a:pPr>
            <a:endParaRPr lang="de-CH" sz="1800" b="1" dirty="0">
              <a:latin typeface="Montserrat" pitchFamily="2" charset="77"/>
            </a:endParaRPr>
          </a:p>
          <a:p>
            <a:pPr marL="0" indent="0">
              <a:buNone/>
            </a:pPr>
            <a:endParaRPr lang="de-CH" sz="1800" b="1" dirty="0">
              <a:latin typeface="Montserrat" pitchFamily="2" charset="77"/>
            </a:endParaRPr>
          </a:p>
        </p:txBody>
      </p:sp>
    </p:spTree>
    <p:extLst>
      <p:ext uri="{BB962C8B-B14F-4D97-AF65-F5344CB8AC3E}">
        <p14:creationId xmlns:p14="http://schemas.microsoft.com/office/powerpoint/2010/main" val="36767401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BE0E10-EDA2-8B00-E7CA-B2025B104417}"/>
            </a:ext>
          </a:extLst>
        </p:cNvPr>
        <p:cNvGrpSpPr/>
        <p:nvPr/>
      </p:nvGrpSpPr>
      <p:grpSpPr>
        <a:xfrm>
          <a:off x="0" y="0"/>
          <a:ext cx="0" cy="0"/>
          <a:chOff x="0" y="0"/>
          <a:chExt cx="0" cy="0"/>
        </a:xfrm>
      </p:grpSpPr>
      <p:pic>
        <p:nvPicPr>
          <p:cNvPr id="7" name="Grafik 6" descr="Ein Bild, das Text, Screenshot enthält.&#10;&#10;Automatisch generierte Beschreibung">
            <a:extLst>
              <a:ext uri="{FF2B5EF4-FFF2-40B4-BE49-F238E27FC236}">
                <a16:creationId xmlns:a16="http://schemas.microsoft.com/office/drawing/2014/main" id="{3A00CF10-DDAF-815B-604E-A34CF18B29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4616" y="1638781"/>
            <a:ext cx="2095522" cy="4535237"/>
          </a:xfrm>
          <a:prstGeom prst="rect">
            <a:avLst/>
          </a:prstGeom>
        </p:spPr>
      </p:pic>
      <p:sp>
        <p:nvSpPr>
          <p:cNvPr id="2" name="Titel 1">
            <a:extLst>
              <a:ext uri="{FF2B5EF4-FFF2-40B4-BE49-F238E27FC236}">
                <a16:creationId xmlns:a16="http://schemas.microsoft.com/office/drawing/2014/main" id="{45C719A9-93D5-7067-187B-2BACD3CAEF1F}"/>
              </a:ext>
            </a:extLst>
          </p:cNvPr>
          <p:cNvSpPr>
            <a:spLocks noGrp="1"/>
          </p:cNvSpPr>
          <p:nvPr>
            <p:ph type="title" idx="4294967295"/>
          </p:nvPr>
        </p:nvSpPr>
        <p:spPr>
          <a:xfrm>
            <a:off x="838200" y="-110378"/>
            <a:ext cx="10515600" cy="1325563"/>
          </a:xfrm>
        </p:spPr>
        <p:txBody>
          <a:bodyPr/>
          <a:lstStyle/>
          <a:p>
            <a:r>
              <a:rPr lang="de-CH" dirty="0"/>
              <a:t>KOMMUNIKATIONSKAMPAGNE</a:t>
            </a:r>
          </a:p>
        </p:txBody>
      </p:sp>
      <p:pic>
        <p:nvPicPr>
          <p:cNvPr id="4" name="Grafik 3" descr="Ein Bild, das Symbol, Logo, weiß, Schrift enthält.&#10;&#10;Automatisch generierte Beschreibung">
            <a:extLst>
              <a:ext uri="{FF2B5EF4-FFF2-40B4-BE49-F238E27FC236}">
                <a16:creationId xmlns:a16="http://schemas.microsoft.com/office/drawing/2014/main" id="{68D188A0-8507-A66B-1430-85C5DA1A99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sp>
        <p:nvSpPr>
          <p:cNvPr id="5" name="Textfeld 4">
            <a:extLst>
              <a:ext uri="{FF2B5EF4-FFF2-40B4-BE49-F238E27FC236}">
                <a16:creationId xmlns:a16="http://schemas.microsoft.com/office/drawing/2014/main" id="{B0A5D489-4F5E-E9E5-52B7-CBA53D9ADA25}"/>
              </a:ext>
            </a:extLst>
          </p:cNvPr>
          <p:cNvSpPr txBox="1"/>
          <p:nvPr/>
        </p:nvSpPr>
        <p:spPr>
          <a:xfrm>
            <a:off x="11353800" y="6176963"/>
            <a:ext cx="838200" cy="646331"/>
          </a:xfrm>
          <a:prstGeom prst="rect">
            <a:avLst/>
          </a:prstGeom>
          <a:noFill/>
        </p:spPr>
        <p:txBody>
          <a:bodyPr wrap="square" rtlCol="0">
            <a:spAutoFit/>
          </a:bodyPr>
          <a:lstStyle/>
          <a:p>
            <a:r>
              <a:rPr lang="de-CH" sz="3600" b="1" dirty="0">
                <a:latin typeface="Montserrat" pitchFamily="2" charset="0"/>
              </a:rPr>
              <a:t>13</a:t>
            </a:r>
          </a:p>
        </p:txBody>
      </p:sp>
      <p:sp>
        <p:nvSpPr>
          <p:cNvPr id="6" name="Inhaltsplatzhalter 2">
            <a:extLst>
              <a:ext uri="{FF2B5EF4-FFF2-40B4-BE49-F238E27FC236}">
                <a16:creationId xmlns:a16="http://schemas.microsoft.com/office/drawing/2014/main" id="{8C7C92E5-571B-9574-20C5-FC6B41E0E6EA}"/>
              </a:ext>
            </a:extLst>
          </p:cNvPr>
          <p:cNvSpPr txBox="1">
            <a:spLocks/>
          </p:cNvSpPr>
          <p:nvPr/>
        </p:nvSpPr>
        <p:spPr>
          <a:xfrm rot="16200000">
            <a:off x="9162771" y="3419676"/>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200"/>
              </a:spcBef>
              <a:buFont typeface="Arial" panose="020B0604020202020204" pitchFamily="34" charset="0"/>
              <a:buNone/>
            </a:pPr>
            <a:r>
              <a:rPr lang="de-DE" sz="1600" kern="1500" dirty="0" err="1">
                <a:latin typeface="Montserrat italic" pitchFamily="2" charset="0"/>
              </a:rPr>
              <a:t>MeisterA</a:t>
            </a:r>
            <a:r>
              <a:rPr lang="de-DE" sz="1600" kern="1500" dirty="0">
                <a:latin typeface="Montserrat italic" pitchFamily="2" charset="0"/>
              </a:rPr>
              <a:t>, </a:t>
            </a:r>
            <a:r>
              <a:rPr lang="de-DE" sz="1600" kern="1500" dirty="0" err="1">
                <a:latin typeface="Montserrat italic" pitchFamily="2" charset="0"/>
              </a:rPr>
              <a:t>WiederwaldT</a:t>
            </a:r>
            <a:r>
              <a:rPr lang="de-DE" sz="1600" kern="1500" dirty="0">
                <a:latin typeface="Montserrat italic" pitchFamily="2" charset="0"/>
              </a:rPr>
              <a:t>, </a:t>
            </a:r>
            <a:r>
              <a:rPr lang="de-DE" sz="1600" kern="1500" dirty="0" err="1">
                <a:latin typeface="Montserrat italic" pitchFamily="2" charset="0"/>
              </a:rPr>
              <a:t>EibelF</a:t>
            </a:r>
            <a:r>
              <a:rPr lang="de-DE" sz="1600" kern="1500" dirty="0">
                <a:latin typeface="Montserrat italic" pitchFamily="2" charset="0"/>
              </a:rPr>
              <a:t>, </a:t>
            </a:r>
            <a:r>
              <a:rPr lang="de-DE" sz="1600" kern="1500" dirty="0" err="1">
                <a:latin typeface="Montserrat italic" pitchFamily="2" charset="0"/>
              </a:rPr>
              <a:t>MandlehrD</a:t>
            </a:r>
            <a:endParaRPr lang="de-CH" sz="2400" kern="1500" dirty="0">
              <a:latin typeface="Montserrat italic" pitchFamily="2" charset="0"/>
            </a:endParaRPr>
          </a:p>
        </p:txBody>
      </p:sp>
      <p:sp>
        <p:nvSpPr>
          <p:cNvPr id="9" name="Inhaltsplatzhalter 2">
            <a:extLst>
              <a:ext uri="{FF2B5EF4-FFF2-40B4-BE49-F238E27FC236}">
                <a16:creationId xmlns:a16="http://schemas.microsoft.com/office/drawing/2014/main" id="{09198610-D285-DF2C-3790-EF5320C5EE99}"/>
              </a:ext>
            </a:extLst>
          </p:cNvPr>
          <p:cNvSpPr txBox="1">
            <a:spLocks/>
          </p:cNvSpPr>
          <p:nvPr/>
        </p:nvSpPr>
        <p:spPr>
          <a:xfrm>
            <a:off x="5623987" y="1356384"/>
            <a:ext cx="5659293" cy="48188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CH" sz="1800" b="1" dirty="0">
              <a:latin typeface="Montserrat" pitchFamily="2" charset="77"/>
            </a:endParaRPr>
          </a:p>
        </p:txBody>
      </p:sp>
      <p:sp>
        <p:nvSpPr>
          <p:cNvPr id="11" name="Inhaltsplatzhalter 2">
            <a:extLst>
              <a:ext uri="{FF2B5EF4-FFF2-40B4-BE49-F238E27FC236}">
                <a16:creationId xmlns:a16="http://schemas.microsoft.com/office/drawing/2014/main" id="{4A97E7A3-9DDD-6FDA-B220-703A02E1D519}"/>
              </a:ext>
            </a:extLst>
          </p:cNvPr>
          <p:cNvSpPr txBox="1">
            <a:spLocks/>
          </p:cNvSpPr>
          <p:nvPr/>
        </p:nvSpPr>
        <p:spPr>
          <a:xfrm>
            <a:off x="4785787" y="1638781"/>
            <a:ext cx="5215912" cy="22592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CH" sz="1800" b="1" dirty="0">
                <a:latin typeface="Montserrat" pitchFamily="2" charset="77"/>
              </a:rPr>
              <a:t>EVENT POST</a:t>
            </a:r>
          </a:p>
          <a:p>
            <a:pPr marL="0" indent="0">
              <a:buNone/>
            </a:pPr>
            <a:r>
              <a:rPr lang="de-CH" sz="1800" b="1" dirty="0">
                <a:latin typeface="Montserrat" pitchFamily="2" charset="77"/>
              </a:rPr>
              <a:t>Instagram </a:t>
            </a:r>
          </a:p>
          <a:p>
            <a:pPr marL="0" indent="0">
              <a:buNone/>
            </a:pPr>
            <a:r>
              <a:rPr lang="de-CH" sz="1800" b="1" dirty="0">
                <a:latin typeface="Montserrat" pitchFamily="2" charset="77"/>
              </a:rPr>
              <a:t>Post 2 Wochen vor Event</a:t>
            </a:r>
          </a:p>
          <a:p>
            <a:pPr marL="0" indent="0">
              <a:buNone/>
            </a:pPr>
            <a:endParaRPr lang="de-CH" sz="1800" b="1" dirty="0">
              <a:latin typeface="Montserrat" pitchFamily="2" charset="77"/>
            </a:endParaRPr>
          </a:p>
          <a:p>
            <a:pPr marL="0" indent="0">
              <a:buNone/>
            </a:pPr>
            <a:endParaRPr lang="de-CH" sz="1800" b="1" dirty="0">
              <a:latin typeface="Montserrat" pitchFamily="2" charset="77"/>
            </a:endParaRPr>
          </a:p>
        </p:txBody>
      </p:sp>
    </p:spTree>
    <p:extLst>
      <p:ext uri="{BB962C8B-B14F-4D97-AF65-F5344CB8AC3E}">
        <p14:creationId xmlns:p14="http://schemas.microsoft.com/office/powerpoint/2010/main" val="3250146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BF5A8F-A1FB-9B11-02E7-49F507C58FC1}"/>
            </a:ext>
          </a:extLst>
        </p:cNvPr>
        <p:cNvGrpSpPr/>
        <p:nvPr/>
      </p:nvGrpSpPr>
      <p:grpSpPr>
        <a:xfrm>
          <a:off x="0" y="0"/>
          <a:ext cx="0" cy="0"/>
          <a:chOff x="0" y="0"/>
          <a:chExt cx="0" cy="0"/>
        </a:xfrm>
      </p:grpSpPr>
      <p:pic>
        <p:nvPicPr>
          <p:cNvPr id="10" name="Grafik 9" descr="Ein Bild, das Screenshot, Rad, Digitales Compositing, Motorrad enthält.&#10;&#10;Automatisch generierte Beschreibung">
            <a:extLst>
              <a:ext uri="{FF2B5EF4-FFF2-40B4-BE49-F238E27FC236}">
                <a16:creationId xmlns:a16="http://schemas.microsoft.com/office/drawing/2014/main" id="{140ADE2B-9BA1-88BD-EC3A-86AAED8080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1706" y="1622399"/>
            <a:ext cx="2095522" cy="4552844"/>
          </a:xfrm>
          <a:prstGeom prst="rect">
            <a:avLst/>
          </a:prstGeom>
        </p:spPr>
      </p:pic>
      <p:sp>
        <p:nvSpPr>
          <p:cNvPr id="2" name="Titel 1">
            <a:extLst>
              <a:ext uri="{FF2B5EF4-FFF2-40B4-BE49-F238E27FC236}">
                <a16:creationId xmlns:a16="http://schemas.microsoft.com/office/drawing/2014/main" id="{6AA43E0C-AB06-0D13-C61F-B2B53496C7D2}"/>
              </a:ext>
            </a:extLst>
          </p:cNvPr>
          <p:cNvSpPr>
            <a:spLocks noGrp="1"/>
          </p:cNvSpPr>
          <p:nvPr>
            <p:ph type="title" idx="4294967295"/>
          </p:nvPr>
        </p:nvSpPr>
        <p:spPr>
          <a:xfrm>
            <a:off x="838200" y="-110378"/>
            <a:ext cx="10515600" cy="1325563"/>
          </a:xfrm>
        </p:spPr>
        <p:txBody>
          <a:bodyPr/>
          <a:lstStyle/>
          <a:p>
            <a:r>
              <a:rPr lang="de-CH" dirty="0"/>
              <a:t>KOMMUNIKATIONSKAMPAGNE</a:t>
            </a:r>
          </a:p>
        </p:txBody>
      </p:sp>
      <p:pic>
        <p:nvPicPr>
          <p:cNvPr id="4" name="Grafik 3" descr="Ein Bild, das Symbol, Logo, weiß, Schrift enthält.&#10;&#10;Automatisch generierte Beschreibung">
            <a:extLst>
              <a:ext uri="{FF2B5EF4-FFF2-40B4-BE49-F238E27FC236}">
                <a16:creationId xmlns:a16="http://schemas.microsoft.com/office/drawing/2014/main" id="{CF539D64-D146-1238-0288-89D0FDBF5E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sp>
        <p:nvSpPr>
          <p:cNvPr id="5" name="Textfeld 4">
            <a:extLst>
              <a:ext uri="{FF2B5EF4-FFF2-40B4-BE49-F238E27FC236}">
                <a16:creationId xmlns:a16="http://schemas.microsoft.com/office/drawing/2014/main" id="{C095B3D7-F39D-5317-C3AD-2A9B5079F7B0}"/>
              </a:ext>
            </a:extLst>
          </p:cNvPr>
          <p:cNvSpPr txBox="1"/>
          <p:nvPr/>
        </p:nvSpPr>
        <p:spPr>
          <a:xfrm>
            <a:off x="11353800" y="6176963"/>
            <a:ext cx="838200" cy="646331"/>
          </a:xfrm>
          <a:prstGeom prst="rect">
            <a:avLst/>
          </a:prstGeom>
          <a:noFill/>
        </p:spPr>
        <p:txBody>
          <a:bodyPr wrap="square" rtlCol="0">
            <a:spAutoFit/>
          </a:bodyPr>
          <a:lstStyle/>
          <a:p>
            <a:r>
              <a:rPr lang="de-CH" sz="3600" b="1" dirty="0">
                <a:latin typeface="Montserrat" pitchFamily="2" charset="0"/>
              </a:rPr>
              <a:t>13</a:t>
            </a:r>
          </a:p>
        </p:txBody>
      </p:sp>
      <p:sp>
        <p:nvSpPr>
          <p:cNvPr id="6" name="Inhaltsplatzhalter 2">
            <a:extLst>
              <a:ext uri="{FF2B5EF4-FFF2-40B4-BE49-F238E27FC236}">
                <a16:creationId xmlns:a16="http://schemas.microsoft.com/office/drawing/2014/main" id="{42BD05D3-8DA4-05E9-9F07-8D1D8A618A03}"/>
              </a:ext>
            </a:extLst>
          </p:cNvPr>
          <p:cNvSpPr txBox="1">
            <a:spLocks/>
          </p:cNvSpPr>
          <p:nvPr/>
        </p:nvSpPr>
        <p:spPr>
          <a:xfrm rot="16200000">
            <a:off x="9162771" y="3419676"/>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200"/>
              </a:spcBef>
              <a:buFont typeface="Arial" panose="020B0604020202020204" pitchFamily="34" charset="0"/>
              <a:buNone/>
            </a:pPr>
            <a:r>
              <a:rPr lang="de-DE" sz="1600" kern="1500" dirty="0" err="1">
                <a:latin typeface="Montserrat italic" pitchFamily="2" charset="0"/>
              </a:rPr>
              <a:t>MeisterA</a:t>
            </a:r>
            <a:r>
              <a:rPr lang="de-DE" sz="1600" kern="1500" dirty="0">
                <a:latin typeface="Montserrat italic" pitchFamily="2" charset="0"/>
              </a:rPr>
              <a:t>, </a:t>
            </a:r>
            <a:r>
              <a:rPr lang="de-DE" sz="1600" kern="1500" dirty="0" err="1">
                <a:latin typeface="Montserrat italic" pitchFamily="2" charset="0"/>
              </a:rPr>
              <a:t>WiederwaldT</a:t>
            </a:r>
            <a:r>
              <a:rPr lang="de-DE" sz="1600" kern="1500" dirty="0">
                <a:latin typeface="Montserrat italic" pitchFamily="2" charset="0"/>
              </a:rPr>
              <a:t>, </a:t>
            </a:r>
            <a:r>
              <a:rPr lang="de-DE" sz="1600" kern="1500" dirty="0" err="1">
                <a:latin typeface="Montserrat italic" pitchFamily="2" charset="0"/>
              </a:rPr>
              <a:t>EibelF</a:t>
            </a:r>
            <a:r>
              <a:rPr lang="de-DE" sz="1600" kern="1500" dirty="0">
                <a:latin typeface="Montserrat italic" pitchFamily="2" charset="0"/>
              </a:rPr>
              <a:t>, </a:t>
            </a:r>
            <a:r>
              <a:rPr lang="de-DE" sz="1600" kern="1500" dirty="0" err="1">
                <a:latin typeface="Montserrat italic" pitchFamily="2" charset="0"/>
              </a:rPr>
              <a:t>MandlehrD</a:t>
            </a:r>
            <a:endParaRPr lang="de-CH" sz="2400" kern="1500" dirty="0">
              <a:latin typeface="Montserrat italic" pitchFamily="2" charset="0"/>
            </a:endParaRPr>
          </a:p>
        </p:txBody>
      </p:sp>
      <p:sp>
        <p:nvSpPr>
          <p:cNvPr id="9" name="Inhaltsplatzhalter 2">
            <a:extLst>
              <a:ext uri="{FF2B5EF4-FFF2-40B4-BE49-F238E27FC236}">
                <a16:creationId xmlns:a16="http://schemas.microsoft.com/office/drawing/2014/main" id="{BA32DA96-8E40-74CB-79BE-D57B98C7ACBB}"/>
              </a:ext>
            </a:extLst>
          </p:cNvPr>
          <p:cNvSpPr txBox="1">
            <a:spLocks/>
          </p:cNvSpPr>
          <p:nvPr/>
        </p:nvSpPr>
        <p:spPr>
          <a:xfrm>
            <a:off x="5623987" y="1356384"/>
            <a:ext cx="5659293" cy="48188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CH" sz="1800" b="1" dirty="0">
              <a:latin typeface="Montserrat" pitchFamily="2" charset="77"/>
            </a:endParaRPr>
          </a:p>
        </p:txBody>
      </p:sp>
      <p:sp>
        <p:nvSpPr>
          <p:cNvPr id="11" name="Inhaltsplatzhalter 2">
            <a:extLst>
              <a:ext uri="{FF2B5EF4-FFF2-40B4-BE49-F238E27FC236}">
                <a16:creationId xmlns:a16="http://schemas.microsoft.com/office/drawing/2014/main" id="{8B318BFA-B375-BDFF-2996-5B4499C16D6B}"/>
              </a:ext>
            </a:extLst>
          </p:cNvPr>
          <p:cNvSpPr txBox="1">
            <a:spLocks/>
          </p:cNvSpPr>
          <p:nvPr/>
        </p:nvSpPr>
        <p:spPr>
          <a:xfrm>
            <a:off x="4785787" y="1638781"/>
            <a:ext cx="5215912" cy="22592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CH" sz="1800" b="1" dirty="0">
                <a:latin typeface="Montserrat" pitchFamily="2" charset="77"/>
              </a:rPr>
              <a:t>RELEASE REEL</a:t>
            </a:r>
          </a:p>
          <a:p>
            <a:pPr marL="0" indent="0">
              <a:buNone/>
            </a:pPr>
            <a:r>
              <a:rPr lang="de-CH" sz="1800" b="1" dirty="0">
                <a:latin typeface="Montserrat" pitchFamily="2" charset="77"/>
              </a:rPr>
              <a:t>Instagram </a:t>
            </a:r>
          </a:p>
          <a:p>
            <a:pPr marL="0" indent="0">
              <a:buNone/>
            </a:pPr>
            <a:r>
              <a:rPr lang="de-CH" sz="1800" b="1" dirty="0">
                <a:latin typeface="Montserrat" pitchFamily="2" charset="77"/>
              </a:rPr>
              <a:t>Gepostet Datum (Release)</a:t>
            </a:r>
          </a:p>
          <a:p>
            <a:pPr marL="0" indent="0">
              <a:buNone/>
            </a:pPr>
            <a:endParaRPr lang="de-CH" sz="1800" b="1" dirty="0">
              <a:latin typeface="Montserrat" pitchFamily="2" charset="77"/>
            </a:endParaRPr>
          </a:p>
        </p:txBody>
      </p:sp>
    </p:spTree>
    <p:extLst>
      <p:ext uri="{BB962C8B-B14F-4D97-AF65-F5344CB8AC3E}">
        <p14:creationId xmlns:p14="http://schemas.microsoft.com/office/powerpoint/2010/main" val="3750834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58573-5DED-5EB7-71C4-CD86057A73C8}"/>
            </a:ext>
          </a:extLst>
        </p:cNvPr>
        <p:cNvGrpSpPr/>
        <p:nvPr/>
      </p:nvGrpSpPr>
      <p:grpSpPr>
        <a:xfrm>
          <a:off x="0" y="0"/>
          <a:ext cx="0" cy="0"/>
          <a:chOff x="0" y="0"/>
          <a:chExt cx="0" cy="0"/>
        </a:xfrm>
      </p:grpSpPr>
      <p:pic>
        <p:nvPicPr>
          <p:cNvPr id="12" name="Grafik 11" descr="Ein Bild, das Rad, Text, Screenshot, Landfahrzeug enthält.&#10;&#10;Automatisch generierte Beschreibung">
            <a:extLst>
              <a:ext uri="{FF2B5EF4-FFF2-40B4-BE49-F238E27FC236}">
                <a16:creationId xmlns:a16="http://schemas.microsoft.com/office/drawing/2014/main" id="{7321FC4E-715E-0E19-C43E-3BE43F3ECC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2924" y="1608009"/>
            <a:ext cx="7772400" cy="4569304"/>
          </a:xfrm>
          <a:prstGeom prst="rect">
            <a:avLst/>
          </a:prstGeom>
        </p:spPr>
      </p:pic>
      <p:sp>
        <p:nvSpPr>
          <p:cNvPr id="2" name="Titel 1">
            <a:extLst>
              <a:ext uri="{FF2B5EF4-FFF2-40B4-BE49-F238E27FC236}">
                <a16:creationId xmlns:a16="http://schemas.microsoft.com/office/drawing/2014/main" id="{7B97AA00-2518-0211-A7D4-E2FEE59C1440}"/>
              </a:ext>
            </a:extLst>
          </p:cNvPr>
          <p:cNvSpPr>
            <a:spLocks noGrp="1"/>
          </p:cNvSpPr>
          <p:nvPr>
            <p:ph type="title" idx="4294967295"/>
          </p:nvPr>
        </p:nvSpPr>
        <p:spPr>
          <a:xfrm>
            <a:off x="838200" y="-110378"/>
            <a:ext cx="10515600" cy="1325563"/>
          </a:xfrm>
        </p:spPr>
        <p:txBody>
          <a:bodyPr/>
          <a:lstStyle/>
          <a:p>
            <a:r>
              <a:rPr lang="de-CH" dirty="0"/>
              <a:t>KOMMUNIKATIONSKAMPAGNE</a:t>
            </a:r>
          </a:p>
        </p:txBody>
      </p:sp>
      <p:pic>
        <p:nvPicPr>
          <p:cNvPr id="4" name="Grafik 3" descr="Ein Bild, das Symbol, Logo, weiß, Schrift enthält.&#10;&#10;Automatisch generierte Beschreibung">
            <a:extLst>
              <a:ext uri="{FF2B5EF4-FFF2-40B4-BE49-F238E27FC236}">
                <a16:creationId xmlns:a16="http://schemas.microsoft.com/office/drawing/2014/main" id="{A78BFC21-EDD9-913F-8D9C-51BAA07312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sp>
        <p:nvSpPr>
          <p:cNvPr id="5" name="Textfeld 4">
            <a:extLst>
              <a:ext uri="{FF2B5EF4-FFF2-40B4-BE49-F238E27FC236}">
                <a16:creationId xmlns:a16="http://schemas.microsoft.com/office/drawing/2014/main" id="{4F47686D-A524-DC72-1BF2-BB58F636494B}"/>
              </a:ext>
            </a:extLst>
          </p:cNvPr>
          <p:cNvSpPr txBox="1"/>
          <p:nvPr/>
        </p:nvSpPr>
        <p:spPr>
          <a:xfrm>
            <a:off x="11353800" y="6176963"/>
            <a:ext cx="838200" cy="646331"/>
          </a:xfrm>
          <a:prstGeom prst="rect">
            <a:avLst/>
          </a:prstGeom>
          <a:noFill/>
        </p:spPr>
        <p:txBody>
          <a:bodyPr wrap="square" rtlCol="0">
            <a:spAutoFit/>
          </a:bodyPr>
          <a:lstStyle/>
          <a:p>
            <a:r>
              <a:rPr lang="de-CH" sz="3600" b="1" dirty="0">
                <a:latin typeface="Montserrat" pitchFamily="2" charset="0"/>
              </a:rPr>
              <a:t>13</a:t>
            </a:r>
          </a:p>
        </p:txBody>
      </p:sp>
      <p:sp>
        <p:nvSpPr>
          <p:cNvPr id="6" name="Inhaltsplatzhalter 2">
            <a:extLst>
              <a:ext uri="{FF2B5EF4-FFF2-40B4-BE49-F238E27FC236}">
                <a16:creationId xmlns:a16="http://schemas.microsoft.com/office/drawing/2014/main" id="{A8451AD1-AF70-5EA0-B0ED-0236BB1F3DCB}"/>
              </a:ext>
            </a:extLst>
          </p:cNvPr>
          <p:cNvSpPr txBox="1">
            <a:spLocks/>
          </p:cNvSpPr>
          <p:nvPr/>
        </p:nvSpPr>
        <p:spPr>
          <a:xfrm rot="16200000">
            <a:off x="9162771" y="3419676"/>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200"/>
              </a:spcBef>
              <a:buFont typeface="Arial" panose="020B0604020202020204" pitchFamily="34" charset="0"/>
              <a:buNone/>
            </a:pPr>
            <a:r>
              <a:rPr lang="de-DE" sz="1600" kern="1500" dirty="0" err="1">
                <a:latin typeface="Montserrat italic" pitchFamily="2" charset="0"/>
              </a:rPr>
              <a:t>MeisterA</a:t>
            </a:r>
            <a:r>
              <a:rPr lang="de-DE" sz="1600" kern="1500" dirty="0">
                <a:latin typeface="Montserrat italic" pitchFamily="2" charset="0"/>
              </a:rPr>
              <a:t>, </a:t>
            </a:r>
            <a:r>
              <a:rPr lang="de-DE" sz="1600" kern="1500" dirty="0" err="1">
                <a:latin typeface="Montserrat italic" pitchFamily="2" charset="0"/>
              </a:rPr>
              <a:t>WiederwaldT</a:t>
            </a:r>
            <a:r>
              <a:rPr lang="de-DE" sz="1600" kern="1500" dirty="0">
                <a:latin typeface="Montserrat italic" pitchFamily="2" charset="0"/>
              </a:rPr>
              <a:t>, </a:t>
            </a:r>
            <a:r>
              <a:rPr lang="de-DE" sz="1600" kern="1500" dirty="0" err="1">
                <a:latin typeface="Montserrat italic" pitchFamily="2" charset="0"/>
              </a:rPr>
              <a:t>EibelF</a:t>
            </a:r>
            <a:r>
              <a:rPr lang="de-DE" sz="1600" kern="1500" dirty="0">
                <a:latin typeface="Montserrat italic" pitchFamily="2" charset="0"/>
              </a:rPr>
              <a:t>, </a:t>
            </a:r>
            <a:r>
              <a:rPr lang="de-DE" sz="1600" kern="1500" dirty="0" err="1">
                <a:latin typeface="Montserrat italic" pitchFamily="2" charset="0"/>
              </a:rPr>
              <a:t>MandlehrD</a:t>
            </a:r>
            <a:endParaRPr lang="de-CH" sz="2400" kern="1500" dirty="0">
              <a:latin typeface="Montserrat italic" pitchFamily="2" charset="0"/>
            </a:endParaRPr>
          </a:p>
        </p:txBody>
      </p:sp>
      <p:sp>
        <p:nvSpPr>
          <p:cNvPr id="9" name="Inhaltsplatzhalter 2">
            <a:extLst>
              <a:ext uri="{FF2B5EF4-FFF2-40B4-BE49-F238E27FC236}">
                <a16:creationId xmlns:a16="http://schemas.microsoft.com/office/drawing/2014/main" id="{EE08937C-35A3-E633-78D7-C416885D4AB2}"/>
              </a:ext>
            </a:extLst>
          </p:cNvPr>
          <p:cNvSpPr txBox="1">
            <a:spLocks/>
          </p:cNvSpPr>
          <p:nvPr/>
        </p:nvSpPr>
        <p:spPr>
          <a:xfrm>
            <a:off x="5623987" y="1356384"/>
            <a:ext cx="5659293" cy="48188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CH" sz="1800" b="1" dirty="0">
              <a:latin typeface="Montserrat" pitchFamily="2" charset="77"/>
            </a:endParaRPr>
          </a:p>
        </p:txBody>
      </p:sp>
      <p:sp>
        <p:nvSpPr>
          <p:cNvPr id="11" name="Inhaltsplatzhalter 2">
            <a:extLst>
              <a:ext uri="{FF2B5EF4-FFF2-40B4-BE49-F238E27FC236}">
                <a16:creationId xmlns:a16="http://schemas.microsoft.com/office/drawing/2014/main" id="{9F1EC9A8-57A9-7A6E-9C7B-FDE4F56C9604}"/>
              </a:ext>
            </a:extLst>
          </p:cNvPr>
          <p:cNvSpPr txBox="1">
            <a:spLocks/>
          </p:cNvSpPr>
          <p:nvPr/>
        </p:nvSpPr>
        <p:spPr>
          <a:xfrm>
            <a:off x="8745844" y="1592169"/>
            <a:ext cx="2744787" cy="22592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CH" sz="1800" b="1" dirty="0">
                <a:latin typeface="Montserrat" pitchFamily="2" charset="77"/>
              </a:rPr>
              <a:t>WEBSITE</a:t>
            </a:r>
          </a:p>
          <a:p>
            <a:pPr marL="0" indent="0">
              <a:buNone/>
            </a:pPr>
            <a:endParaRPr lang="de-CH" sz="1800" b="1" dirty="0">
              <a:latin typeface="Montserrat" pitchFamily="2" charset="77"/>
            </a:endParaRPr>
          </a:p>
        </p:txBody>
      </p:sp>
    </p:spTree>
    <p:extLst>
      <p:ext uri="{BB962C8B-B14F-4D97-AF65-F5344CB8AC3E}">
        <p14:creationId xmlns:p14="http://schemas.microsoft.com/office/powerpoint/2010/main" val="1715837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C16F6938-8F20-54E5-BDE3-81B47071005F}"/>
              </a:ext>
            </a:extLst>
          </p:cNvPr>
          <p:cNvSpPr/>
          <p:nvPr/>
        </p:nvSpPr>
        <p:spPr>
          <a:xfrm>
            <a:off x="5611091" y="1986742"/>
            <a:ext cx="1465620" cy="3988268"/>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 name="Titel 1">
            <a:extLst>
              <a:ext uri="{FF2B5EF4-FFF2-40B4-BE49-F238E27FC236}">
                <a16:creationId xmlns:a16="http://schemas.microsoft.com/office/drawing/2014/main" id="{25560192-1F76-BF9D-B91C-3DB228745CEB}"/>
              </a:ext>
            </a:extLst>
          </p:cNvPr>
          <p:cNvSpPr>
            <a:spLocks noGrp="1"/>
          </p:cNvSpPr>
          <p:nvPr>
            <p:ph type="ctrTitle"/>
          </p:nvPr>
        </p:nvSpPr>
        <p:spPr>
          <a:xfrm>
            <a:off x="1820656" y="1752612"/>
            <a:ext cx="9144000" cy="2387600"/>
          </a:xfrm>
        </p:spPr>
        <p:txBody>
          <a:bodyPr/>
          <a:lstStyle/>
          <a:p>
            <a:pPr algn="l"/>
            <a:r>
              <a:rPr lang="de-CH" dirty="0">
                <a:latin typeface="Montserrat bold" pitchFamily="2" charset="0"/>
              </a:rPr>
              <a:t>FRAGEN?</a:t>
            </a:r>
          </a:p>
        </p:txBody>
      </p:sp>
      <p:sp>
        <p:nvSpPr>
          <p:cNvPr id="3" name="Untertitel 2">
            <a:extLst>
              <a:ext uri="{FF2B5EF4-FFF2-40B4-BE49-F238E27FC236}">
                <a16:creationId xmlns:a16="http://schemas.microsoft.com/office/drawing/2014/main" id="{CB6B4BEB-23C3-A59F-E1F5-5A71FE4BF891}"/>
              </a:ext>
            </a:extLst>
          </p:cNvPr>
          <p:cNvSpPr>
            <a:spLocks noGrp="1"/>
          </p:cNvSpPr>
          <p:nvPr>
            <p:ph type="subTitle" idx="1"/>
          </p:nvPr>
        </p:nvSpPr>
        <p:spPr>
          <a:xfrm>
            <a:off x="1914508" y="4167779"/>
            <a:ext cx="9144000" cy="1655762"/>
          </a:xfrm>
        </p:spPr>
        <p:txBody>
          <a:bodyPr/>
          <a:lstStyle/>
          <a:p>
            <a:pPr algn="l"/>
            <a:r>
              <a:rPr lang="de-CH" dirty="0">
                <a:latin typeface="Montserrat" pitchFamily="2" charset="0"/>
              </a:rPr>
              <a:t>Aaron, Florin, </a:t>
            </a:r>
            <a:br>
              <a:rPr lang="de-CH" dirty="0">
                <a:latin typeface="Montserrat" pitchFamily="2" charset="0"/>
              </a:rPr>
            </a:br>
            <a:r>
              <a:rPr lang="de-CH" dirty="0">
                <a:latin typeface="Montserrat" pitchFamily="2" charset="0"/>
              </a:rPr>
              <a:t>Dennis, Tamino</a:t>
            </a:r>
          </a:p>
        </p:txBody>
      </p:sp>
      <p:pic>
        <p:nvPicPr>
          <p:cNvPr id="5" name="Grafik 4" descr="Ein Bild, das Symbol, Logo, weiß, Schrift enthält.&#10;&#10;Automatisch generierte Beschreibung">
            <a:extLst>
              <a:ext uri="{FF2B5EF4-FFF2-40B4-BE49-F238E27FC236}">
                <a16:creationId xmlns:a16="http://schemas.microsoft.com/office/drawing/2014/main" id="{C62D545F-1080-7379-6459-D7F74DEA19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pic>
        <p:nvPicPr>
          <p:cNvPr id="8" name="Grafik 7" descr="Ein Bild, das Reifen, Rad, Fahrzeug, Autoteile enthält.&#10;&#10;Automatisch generierte Beschreibung">
            <a:extLst>
              <a:ext uri="{FF2B5EF4-FFF2-40B4-BE49-F238E27FC236}">
                <a16:creationId xmlns:a16="http://schemas.microsoft.com/office/drawing/2014/main" id="{9DD0EC5A-FD03-BE7F-6200-B2DAFD78F2AF}"/>
              </a:ext>
            </a:extLst>
          </p:cNvPr>
          <p:cNvPicPr>
            <a:picLocks noChangeAspect="1"/>
          </p:cNvPicPr>
          <p:nvPr/>
        </p:nvPicPr>
        <p:blipFill rotWithShape="1">
          <a:blip r:embed="rId3">
            <a:extLst>
              <a:ext uri="{28A0092B-C50C-407E-A947-70E740481C1C}">
                <a14:useLocalDpi xmlns:a14="http://schemas.microsoft.com/office/drawing/2010/main" val="0"/>
              </a:ext>
            </a:extLst>
          </a:blip>
          <a:srcRect l="15495" r="14068"/>
          <a:stretch/>
        </p:blipFill>
        <p:spPr>
          <a:xfrm>
            <a:off x="6343901" y="2628630"/>
            <a:ext cx="3496998" cy="2792642"/>
          </a:xfrm>
          <a:prstGeom prst="rect">
            <a:avLst/>
          </a:prstGeom>
        </p:spPr>
      </p:pic>
      <p:sp>
        <p:nvSpPr>
          <p:cNvPr id="6" name="Inhaltsplatzhalter 2">
            <a:extLst>
              <a:ext uri="{FF2B5EF4-FFF2-40B4-BE49-F238E27FC236}">
                <a16:creationId xmlns:a16="http://schemas.microsoft.com/office/drawing/2014/main" id="{A87F7C6D-BBD7-206C-FBD2-30B5EAC43624}"/>
              </a:ext>
            </a:extLst>
          </p:cNvPr>
          <p:cNvSpPr txBox="1">
            <a:spLocks/>
          </p:cNvSpPr>
          <p:nvPr/>
        </p:nvSpPr>
        <p:spPr>
          <a:xfrm>
            <a:off x="9394007" y="299789"/>
            <a:ext cx="1893482" cy="357186"/>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600" b="1" kern="1500" dirty="0">
                <a:latin typeface="Montserrat italic" pitchFamily="2" charset="0"/>
              </a:rPr>
              <a:t>Harley Davidson</a:t>
            </a:r>
            <a:endParaRPr lang="de-CH" sz="2400" b="1" kern="1500" dirty="0">
              <a:latin typeface="Montserrat italic" pitchFamily="2" charset="0"/>
            </a:endParaRPr>
          </a:p>
        </p:txBody>
      </p:sp>
    </p:spTree>
    <p:extLst>
      <p:ext uri="{BB962C8B-B14F-4D97-AF65-F5344CB8AC3E}">
        <p14:creationId xmlns:p14="http://schemas.microsoft.com/office/powerpoint/2010/main" val="30594277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descr="Ein Bild, das Symbol, Logo, weiß, Schrift enthält.&#10;&#10;Automatisch generierte Beschreibung">
            <a:extLst>
              <a:ext uri="{FF2B5EF4-FFF2-40B4-BE49-F238E27FC236}">
                <a16:creationId xmlns:a16="http://schemas.microsoft.com/office/drawing/2014/main" id="{C62D545F-1080-7379-6459-D7F74DEA19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3104" y="2200300"/>
            <a:ext cx="2457400" cy="2457400"/>
          </a:xfrm>
          <a:prstGeom prst="rect">
            <a:avLst/>
          </a:prstGeom>
        </p:spPr>
      </p:pic>
      <p:sp>
        <p:nvSpPr>
          <p:cNvPr id="2" name="Titel 1">
            <a:extLst>
              <a:ext uri="{FF2B5EF4-FFF2-40B4-BE49-F238E27FC236}">
                <a16:creationId xmlns:a16="http://schemas.microsoft.com/office/drawing/2014/main" id="{974338B9-A19F-0AFA-93F5-EA609755B740}"/>
              </a:ext>
            </a:extLst>
          </p:cNvPr>
          <p:cNvSpPr>
            <a:spLocks noGrp="1"/>
          </p:cNvSpPr>
          <p:nvPr>
            <p:ph type="ctrTitle"/>
          </p:nvPr>
        </p:nvSpPr>
        <p:spPr>
          <a:xfrm>
            <a:off x="4790504" y="2534547"/>
            <a:ext cx="7811589" cy="1788905"/>
          </a:xfrm>
        </p:spPr>
        <p:txBody>
          <a:bodyPr/>
          <a:lstStyle/>
          <a:p>
            <a:pPr algn="l"/>
            <a:r>
              <a:rPr lang="de-CH" dirty="0">
                <a:latin typeface="Montserrat bold" pitchFamily="2" charset="0"/>
              </a:rPr>
              <a:t>HARLEY DAVIDSON</a:t>
            </a:r>
          </a:p>
        </p:txBody>
      </p:sp>
    </p:spTree>
    <p:extLst>
      <p:ext uri="{BB962C8B-B14F-4D97-AF65-F5344CB8AC3E}">
        <p14:creationId xmlns:p14="http://schemas.microsoft.com/office/powerpoint/2010/main" val="2136148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ACB6FDD4-715B-810B-D29B-AF2883E04AC1}"/>
              </a:ext>
            </a:extLst>
          </p:cNvPr>
          <p:cNvSpPr/>
          <p:nvPr/>
        </p:nvSpPr>
        <p:spPr>
          <a:xfrm>
            <a:off x="2589637" y="1898603"/>
            <a:ext cx="677075" cy="3399334"/>
          </a:xfrm>
          <a:prstGeom prst="rect">
            <a:avLst/>
          </a:prstGeom>
          <a:solidFill>
            <a:schemeClr val="bg1">
              <a:lumMod val="95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838200" y="365125"/>
            <a:ext cx="10515600" cy="1325563"/>
          </a:xfrm>
        </p:spPr>
        <p:txBody>
          <a:bodyPr/>
          <a:lstStyle/>
          <a:p>
            <a:r>
              <a:rPr lang="de-CH" dirty="0"/>
              <a:t>AGENDA</a:t>
            </a:r>
          </a:p>
        </p:txBody>
      </p:sp>
      <p:sp>
        <p:nvSpPr>
          <p:cNvPr id="3" name="Inhaltsplatzhalter 2">
            <a:extLst>
              <a:ext uri="{FF2B5EF4-FFF2-40B4-BE49-F238E27FC236}">
                <a16:creationId xmlns:a16="http://schemas.microsoft.com/office/drawing/2014/main" id="{70DA596D-EFD7-F588-CC88-B9139748C736}"/>
              </a:ext>
            </a:extLst>
          </p:cNvPr>
          <p:cNvSpPr>
            <a:spLocks noGrp="1"/>
          </p:cNvSpPr>
          <p:nvPr>
            <p:ph idx="1"/>
          </p:nvPr>
        </p:nvSpPr>
        <p:spPr>
          <a:xfrm>
            <a:off x="2847902" y="1993149"/>
            <a:ext cx="8505898" cy="4351338"/>
          </a:xfrm>
        </p:spPr>
        <p:txBody>
          <a:bodyPr/>
          <a:lstStyle/>
          <a:p>
            <a:pPr marL="0" indent="0">
              <a:spcBef>
                <a:spcPts val="2400"/>
              </a:spcBef>
              <a:buNone/>
            </a:pPr>
            <a:r>
              <a:rPr lang="de-CH" dirty="0"/>
              <a:t>Zieldefinition</a:t>
            </a:r>
          </a:p>
          <a:p>
            <a:pPr marL="0" indent="0">
              <a:spcBef>
                <a:spcPts val="2400"/>
              </a:spcBef>
              <a:buNone/>
            </a:pPr>
            <a:r>
              <a:rPr lang="de-CH" dirty="0"/>
              <a:t>Zielgruppe</a:t>
            </a:r>
          </a:p>
          <a:p>
            <a:pPr marL="0" indent="0">
              <a:spcBef>
                <a:spcPts val="2400"/>
              </a:spcBef>
              <a:buNone/>
            </a:pPr>
            <a:r>
              <a:rPr lang="de-CH" dirty="0"/>
              <a:t>Consumer Touchpoints</a:t>
            </a:r>
          </a:p>
          <a:p>
            <a:pPr marL="0" indent="0">
              <a:spcBef>
                <a:spcPts val="2400"/>
              </a:spcBef>
              <a:buNone/>
            </a:pPr>
            <a:r>
              <a:rPr lang="de-CH" dirty="0" err="1"/>
              <a:t>Costumer</a:t>
            </a:r>
            <a:r>
              <a:rPr lang="de-CH" dirty="0"/>
              <a:t> Journey</a:t>
            </a:r>
          </a:p>
          <a:p>
            <a:pPr marL="0" indent="0">
              <a:spcBef>
                <a:spcPts val="2400"/>
              </a:spcBef>
              <a:buNone/>
            </a:pPr>
            <a:r>
              <a:rPr lang="de-CH" dirty="0"/>
              <a:t>Kommunikationskampagne</a:t>
            </a:r>
          </a:p>
          <a:p>
            <a:pPr marL="0" indent="0">
              <a:spcBef>
                <a:spcPts val="2400"/>
              </a:spcBef>
              <a:buNone/>
            </a:pPr>
            <a:endParaRPr lang="de-CH" dirty="0"/>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sp>
        <p:nvSpPr>
          <p:cNvPr id="5" name="Inhaltsplatzhalter 2">
            <a:extLst>
              <a:ext uri="{FF2B5EF4-FFF2-40B4-BE49-F238E27FC236}">
                <a16:creationId xmlns:a16="http://schemas.microsoft.com/office/drawing/2014/main" id="{73DCD61F-B07A-8D24-E306-15AA8334CDB0}"/>
              </a:ext>
            </a:extLst>
          </p:cNvPr>
          <p:cNvSpPr txBox="1">
            <a:spLocks/>
          </p:cNvSpPr>
          <p:nvPr/>
        </p:nvSpPr>
        <p:spPr>
          <a:xfrm>
            <a:off x="1506552" y="1993149"/>
            <a:ext cx="850589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2400"/>
              </a:spcBef>
              <a:buFont typeface="Arial" panose="020B0604020202020204" pitchFamily="34" charset="0"/>
              <a:buNone/>
            </a:pPr>
            <a:r>
              <a:rPr lang="de-CH" b="1" dirty="0"/>
              <a:t>01</a:t>
            </a:r>
          </a:p>
          <a:p>
            <a:pPr marL="0" indent="0">
              <a:spcBef>
                <a:spcPts val="2400"/>
              </a:spcBef>
              <a:buFont typeface="Arial" panose="020B0604020202020204" pitchFamily="34" charset="0"/>
              <a:buNone/>
            </a:pPr>
            <a:r>
              <a:rPr lang="de-CH" b="1" dirty="0"/>
              <a:t>02</a:t>
            </a:r>
          </a:p>
          <a:p>
            <a:pPr marL="0" indent="0">
              <a:spcBef>
                <a:spcPts val="2400"/>
              </a:spcBef>
              <a:buFont typeface="Arial" panose="020B0604020202020204" pitchFamily="34" charset="0"/>
              <a:buNone/>
            </a:pPr>
            <a:r>
              <a:rPr lang="de-CH" b="1" dirty="0"/>
              <a:t>03</a:t>
            </a:r>
          </a:p>
          <a:p>
            <a:pPr marL="0" indent="0">
              <a:spcBef>
                <a:spcPts val="2400"/>
              </a:spcBef>
              <a:buFont typeface="Arial" panose="020B0604020202020204" pitchFamily="34" charset="0"/>
              <a:buNone/>
            </a:pPr>
            <a:r>
              <a:rPr lang="de-CH" b="1" dirty="0"/>
              <a:t>04</a:t>
            </a:r>
          </a:p>
          <a:p>
            <a:pPr marL="0" indent="0">
              <a:spcBef>
                <a:spcPts val="2400"/>
              </a:spcBef>
              <a:buFont typeface="Arial" panose="020B0604020202020204" pitchFamily="34" charset="0"/>
              <a:buNone/>
            </a:pPr>
            <a:r>
              <a:rPr lang="de-CH" b="1" dirty="0"/>
              <a:t>05</a:t>
            </a:r>
          </a:p>
        </p:txBody>
      </p:sp>
      <p:sp>
        <p:nvSpPr>
          <p:cNvPr id="7" name="Inhaltsplatzhalter 2">
            <a:extLst>
              <a:ext uri="{FF2B5EF4-FFF2-40B4-BE49-F238E27FC236}">
                <a16:creationId xmlns:a16="http://schemas.microsoft.com/office/drawing/2014/main" id="{7D30BB95-E5D4-23DB-3174-2D38EBC0B4B8}"/>
              </a:ext>
            </a:extLst>
          </p:cNvPr>
          <p:cNvSpPr txBox="1">
            <a:spLocks/>
          </p:cNvSpPr>
          <p:nvPr/>
        </p:nvSpPr>
        <p:spPr>
          <a:xfrm rot="16200000">
            <a:off x="9162771" y="3419676"/>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600" kern="1500" dirty="0" err="1">
                <a:latin typeface="Montserrat italic" pitchFamily="2" charset="0"/>
              </a:rPr>
              <a:t>MeisterA</a:t>
            </a:r>
            <a:r>
              <a:rPr lang="de-DE" sz="1600" kern="1500" dirty="0">
                <a:latin typeface="Montserrat italic" pitchFamily="2" charset="0"/>
              </a:rPr>
              <a:t>, </a:t>
            </a:r>
            <a:r>
              <a:rPr lang="de-DE" sz="1600" kern="1500" dirty="0" err="1">
                <a:latin typeface="Montserrat italic" pitchFamily="2" charset="0"/>
              </a:rPr>
              <a:t>WiederwaldT</a:t>
            </a:r>
            <a:r>
              <a:rPr lang="de-DE" sz="1600" kern="1500" dirty="0">
                <a:latin typeface="Montserrat italic" pitchFamily="2" charset="0"/>
              </a:rPr>
              <a:t>, </a:t>
            </a:r>
            <a:r>
              <a:rPr lang="de-DE" sz="1600" kern="1500" dirty="0" err="1">
                <a:latin typeface="Montserrat italic" pitchFamily="2" charset="0"/>
              </a:rPr>
              <a:t>EibelF</a:t>
            </a:r>
            <a:r>
              <a:rPr lang="de-DE" sz="1600" kern="1500" dirty="0">
                <a:latin typeface="Montserrat italic" pitchFamily="2" charset="0"/>
              </a:rPr>
              <a:t>, </a:t>
            </a:r>
            <a:r>
              <a:rPr lang="de-DE" sz="1600" kern="1500" dirty="0" err="1">
                <a:latin typeface="Montserrat italic" pitchFamily="2" charset="0"/>
              </a:rPr>
              <a:t>MandlehrD</a:t>
            </a:r>
            <a:endParaRPr lang="de-CH" sz="2400" kern="1500" dirty="0">
              <a:latin typeface="Montserrat italic" pitchFamily="2" charset="0"/>
            </a:endParaRPr>
          </a:p>
        </p:txBody>
      </p:sp>
      <p:sp>
        <p:nvSpPr>
          <p:cNvPr id="8" name="Inhaltsplatzhalter 2">
            <a:extLst>
              <a:ext uri="{FF2B5EF4-FFF2-40B4-BE49-F238E27FC236}">
                <a16:creationId xmlns:a16="http://schemas.microsoft.com/office/drawing/2014/main" id="{E6475268-AAA4-329B-0633-1B0FEEE9C72B}"/>
              </a:ext>
            </a:extLst>
          </p:cNvPr>
          <p:cNvSpPr txBox="1">
            <a:spLocks/>
          </p:cNvSpPr>
          <p:nvPr/>
        </p:nvSpPr>
        <p:spPr>
          <a:xfrm>
            <a:off x="9394007" y="299789"/>
            <a:ext cx="1893482" cy="357186"/>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600" b="1" kern="1500" dirty="0">
                <a:latin typeface="Montserrat italic" pitchFamily="2" charset="0"/>
              </a:rPr>
              <a:t>Harley Davidson</a:t>
            </a:r>
            <a:endParaRPr lang="de-CH" sz="2400" b="1" kern="1500" dirty="0">
              <a:latin typeface="Montserrat italic" pitchFamily="2" charset="0"/>
            </a:endParaRPr>
          </a:p>
        </p:txBody>
      </p:sp>
    </p:spTree>
    <p:extLst>
      <p:ext uri="{BB962C8B-B14F-4D97-AF65-F5344CB8AC3E}">
        <p14:creationId xmlns:p14="http://schemas.microsoft.com/office/powerpoint/2010/main" val="3681370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rot="16200000">
            <a:off x="-2748866" y="2748865"/>
            <a:ext cx="6823299" cy="1325563"/>
          </a:xfrm>
        </p:spPr>
        <p:txBody>
          <a:bodyPr>
            <a:normAutofit/>
          </a:bodyPr>
          <a:lstStyle/>
          <a:p>
            <a:pPr algn="ctr"/>
            <a:r>
              <a:rPr lang="de-CH" dirty="0"/>
              <a:t>ZIELDEFINITION</a:t>
            </a:r>
            <a:endParaRPr lang="de-CH" sz="2800" dirty="0"/>
          </a:p>
        </p:txBody>
      </p:sp>
      <p:sp>
        <p:nvSpPr>
          <p:cNvPr id="3" name="Inhaltsplatzhalter 2">
            <a:extLst>
              <a:ext uri="{FF2B5EF4-FFF2-40B4-BE49-F238E27FC236}">
                <a16:creationId xmlns:a16="http://schemas.microsoft.com/office/drawing/2014/main" id="{70DA596D-EFD7-F588-CC88-B9139748C736}"/>
              </a:ext>
            </a:extLst>
          </p:cNvPr>
          <p:cNvSpPr>
            <a:spLocks noGrp="1"/>
          </p:cNvSpPr>
          <p:nvPr>
            <p:ph idx="1"/>
          </p:nvPr>
        </p:nvSpPr>
        <p:spPr>
          <a:xfrm>
            <a:off x="1325565" y="1169759"/>
            <a:ext cx="9713496" cy="4818859"/>
          </a:xfrm>
        </p:spPr>
        <p:txBody>
          <a:bodyPr>
            <a:normAutofit/>
          </a:bodyPr>
          <a:lstStyle/>
          <a:p>
            <a:r>
              <a:rPr lang="de-CH" sz="1800" b="1" dirty="0">
                <a:effectLst/>
                <a:latin typeface="Montserrat" pitchFamily="2" charset="77"/>
              </a:rPr>
              <a:t>Ökonomische </a:t>
            </a:r>
          </a:p>
          <a:p>
            <a:pPr marL="0" indent="0" algn="l">
              <a:buNone/>
            </a:pPr>
            <a:r>
              <a:rPr lang="de-CH" sz="1800" b="1" u="none" strike="noStrike" dirty="0">
                <a:effectLst/>
                <a:latin typeface="Montserrat" pitchFamily="2" charset="77"/>
              </a:rPr>
              <a:t>Mit Hilfe der neuen Zielgruppengewinnung wird sich der Verkauf des neuen Modells um 30% erhöhen.</a:t>
            </a:r>
          </a:p>
          <a:p>
            <a:pPr marL="0" indent="0" algn="l">
              <a:buNone/>
            </a:pPr>
            <a:r>
              <a:rPr lang="de-CH" sz="1800" b="1" u="none" strike="noStrike" dirty="0">
                <a:effectLst/>
                <a:latin typeface="Montserrat" pitchFamily="2" charset="77"/>
              </a:rPr>
              <a:t>Das </a:t>
            </a:r>
            <a:r>
              <a:rPr lang="de-CH" sz="1800" b="1" u="none" strike="noStrike" dirty="0" err="1">
                <a:effectLst/>
                <a:latin typeface="Montserrat" pitchFamily="2" charset="77"/>
              </a:rPr>
              <a:t>Social</a:t>
            </a:r>
            <a:r>
              <a:rPr lang="de-CH" sz="1800" b="1" u="none" strike="noStrike" dirty="0">
                <a:effectLst/>
                <a:latin typeface="Montserrat" pitchFamily="2" charset="77"/>
              </a:rPr>
              <a:t>-Media-Engagement wird sich um 40% vergrößern, da die neue Zielgruppe vermehrt auf </a:t>
            </a:r>
            <a:r>
              <a:rPr lang="de-CH" sz="1800" b="1" u="none" strike="noStrike" dirty="0" err="1">
                <a:effectLst/>
                <a:latin typeface="Montserrat" pitchFamily="2" charset="77"/>
              </a:rPr>
              <a:t>Social</a:t>
            </a:r>
            <a:r>
              <a:rPr lang="de-CH" sz="1800" b="1" u="none" strike="noStrike" dirty="0">
                <a:effectLst/>
                <a:latin typeface="Montserrat" pitchFamily="2" charset="77"/>
              </a:rPr>
              <a:t> Media aktiv ist.</a:t>
            </a:r>
          </a:p>
          <a:p>
            <a:pPr marL="0" indent="0" algn="l">
              <a:buNone/>
            </a:pPr>
            <a:r>
              <a:rPr lang="de-CH" sz="1800" b="1" u="none" strike="noStrike" dirty="0">
                <a:effectLst/>
                <a:latin typeface="Montserrat" pitchFamily="2" charset="77"/>
              </a:rPr>
              <a:t>Im Markt der </a:t>
            </a:r>
            <a:r>
              <a:rPr lang="de-CH" sz="1800" b="1" u="none" strike="noStrike" dirty="0" err="1">
                <a:effectLst/>
                <a:latin typeface="Montserrat" pitchFamily="2" charset="77"/>
              </a:rPr>
              <a:t>Naked</a:t>
            </a:r>
            <a:r>
              <a:rPr lang="de-CH" sz="1800" b="1" u="none" strike="noStrike" dirty="0">
                <a:effectLst/>
                <a:latin typeface="Montserrat" pitchFamily="2" charset="77"/>
              </a:rPr>
              <a:t> Bikes streben wir einen Marktanteil von etwa 20% an.</a:t>
            </a:r>
          </a:p>
          <a:p>
            <a:pPr marL="0" indent="0" algn="l">
              <a:buNone/>
            </a:pPr>
            <a:endParaRPr lang="de-CH" sz="1800" b="1" u="none" strike="noStrike" dirty="0">
              <a:effectLst/>
              <a:latin typeface="Montserrat" pitchFamily="2" charset="77"/>
            </a:endParaRPr>
          </a:p>
          <a:p>
            <a:r>
              <a:rPr lang="de-CH" sz="1800" b="1" dirty="0">
                <a:effectLst/>
                <a:latin typeface="Montserrat" pitchFamily="2" charset="77"/>
              </a:rPr>
              <a:t>Psychologische: </a:t>
            </a:r>
          </a:p>
          <a:p>
            <a:pPr marL="0" indent="0" algn="l">
              <a:buNone/>
            </a:pPr>
            <a:r>
              <a:rPr lang="de-CH" sz="1800" b="1" u="none" strike="noStrike" dirty="0">
                <a:effectLst/>
                <a:latin typeface="Montserrat" pitchFamily="2" charset="77"/>
              </a:rPr>
              <a:t>Mit Hilfe des neuen Modells wird das Image optisch jünger wirken und eine jüngere Zielgruppe ansprechen.</a:t>
            </a:r>
          </a:p>
          <a:p>
            <a:pPr marL="0" indent="0" algn="l">
              <a:buNone/>
            </a:pPr>
            <a:r>
              <a:rPr lang="de-CH" sz="1800" b="1" u="none" strike="noStrike" dirty="0">
                <a:effectLst/>
                <a:latin typeface="Montserrat" pitchFamily="2" charset="77"/>
              </a:rPr>
              <a:t>Das neue Modell wird in der Einsteigerkategorie der </a:t>
            </a:r>
            <a:r>
              <a:rPr lang="de-CH" sz="1800" b="1" u="none" strike="noStrike" dirty="0" err="1">
                <a:effectLst/>
                <a:latin typeface="Montserrat" pitchFamily="2" charset="77"/>
              </a:rPr>
              <a:t>Naked</a:t>
            </a:r>
            <a:r>
              <a:rPr lang="de-CH" sz="1800" b="1" u="none" strike="noStrike" dirty="0">
                <a:effectLst/>
                <a:latin typeface="Montserrat" pitchFamily="2" charset="77"/>
              </a:rPr>
              <a:t> Bikes einen starken Bekanntheitsgrad erlangen.</a:t>
            </a:r>
          </a:p>
          <a:p>
            <a:pPr marL="0" indent="0" algn="l">
              <a:buNone/>
            </a:pPr>
            <a:r>
              <a:rPr lang="de-CH" sz="1800" b="1" u="none" strike="noStrike" dirty="0">
                <a:effectLst/>
                <a:latin typeface="Montserrat" pitchFamily="2" charset="77"/>
              </a:rPr>
              <a:t>Neue Kunden werden hinzugewonnen, da Harley einen vollkommen anderen Ansatz verfolgt.</a:t>
            </a:r>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sp>
        <p:nvSpPr>
          <p:cNvPr id="5" name="Textfeld 4">
            <a:extLst>
              <a:ext uri="{FF2B5EF4-FFF2-40B4-BE49-F238E27FC236}">
                <a16:creationId xmlns:a16="http://schemas.microsoft.com/office/drawing/2014/main" id="{5598C685-6DC5-36C6-A181-708846F153EB}"/>
              </a:ext>
            </a:extLst>
          </p:cNvPr>
          <p:cNvSpPr txBox="1"/>
          <p:nvPr/>
        </p:nvSpPr>
        <p:spPr>
          <a:xfrm>
            <a:off x="11353800" y="6176963"/>
            <a:ext cx="838200" cy="646331"/>
          </a:xfrm>
          <a:prstGeom prst="rect">
            <a:avLst/>
          </a:prstGeom>
          <a:noFill/>
        </p:spPr>
        <p:txBody>
          <a:bodyPr wrap="square" rtlCol="0">
            <a:spAutoFit/>
          </a:bodyPr>
          <a:lstStyle/>
          <a:p>
            <a:r>
              <a:rPr lang="de-CH" sz="3600" b="1">
                <a:latin typeface="Montserrat" pitchFamily="2" charset="0"/>
              </a:rPr>
              <a:t>03</a:t>
            </a:r>
            <a:endParaRPr lang="de-CH" sz="3600" b="1" dirty="0">
              <a:latin typeface="Montserrat" pitchFamily="2" charset="0"/>
            </a:endParaRPr>
          </a:p>
        </p:txBody>
      </p:sp>
      <p:sp>
        <p:nvSpPr>
          <p:cNvPr id="6" name="Rechteck 5">
            <a:extLst>
              <a:ext uri="{FF2B5EF4-FFF2-40B4-BE49-F238E27FC236}">
                <a16:creationId xmlns:a16="http://schemas.microsoft.com/office/drawing/2014/main" id="{8C8FAB03-B074-0430-85F0-B3F7CAFE0BEA}"/>
              </a:ext>
            </a:extLst>
          </p:cNvPr>
          <p:cNvSpPr/>
          <p:nvPr/>
        </p:nvSpPr>
        <p:spPr>
          <a:xfrm>
            <a:off x="425125" y="718938"/>
            <a:ext cx="2708299" cy="10015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 name="Rechteck 6">
            <a:extLst>
              <a:ext uri="{FF2B5EF4-FFF2-40B4-BE49-F238E27FC236}">
                <a16:creationId xmlns:a16="http://schemas.microsoft.com/office/drawing/2014/main" id="{0642BCD0-5DDE-0E50-96EA-C1B839662CF7}"/>
              </a:ext>
            </a:extLst>
          </p:cNvPr>
          <p:cNvSpPr/>
          <p:nvPr/>
        </p:nvSpPr>
        <p:spPr>
          <a:xfrm>
            <a:off x="425125" y="486156"/>
            <a:ext cx="1375755" cy="10015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Inhaltsplatzhalter 2">
            <a:extLst>
              <a:ext uri="{FF2B5EF4-FFF2-40B4-BE49-F238E27FC236}">
                <a16:creationId xmlns:a16="http://schemas.microsoft.com/office/drawing/2014/main" id="{339A499B-D98C-B269-44A8-6444B46C53CC}"/>
              </a:ext>
            </a:extLst>
          </p:cNvPr>
          <p:cNvSpPr txBox="1">
            <a:spLocks/>
          </p:cNvSpPr>
          <p:nvPr/>
        </p:nvSpPr>
        <p:spPr>
          <a:xfrm rot="16200000">
            <a:off x="9162771" y="3233052"/>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600" kern="1500" dirty="0" err="1">
                <a:latin typeface="Montserrat italic" pitchFamily="2" charset="0"/>
              </a:rPr>
              <a:t>MeisterA</a:t>
            </a:r>
            <a:r>
              <a:rPr lang="de-DE" sz="1600" kern="1500" dirty="0">
                <a:latin typeface="Montserrat italic" pitchFamily="2" charset="0"/>
              </a:rPr>
              <a:t>, </a:t>
            </a:r>
            <a:r>
              <a:rPr lang="de-DE" sz="1600" kern="1500" dirty="0" err="1">
                <a:latin typeface="Montserrat italic" pitchFamily="2" charset="0"/>
              </a:rPr>
              <a:t>WiederwaldT</a:t>
            </a:r>
            <a:r>
              <a:rPr lang="de-DE" sz="1600" kern="1500" dirty="0">
                <a:latin typeface="Montserrat italic" pitchFamily="2" charset="0"/>
              </a:rPr>
              <a:t>, </a:t>
            </a:r>
            <a:r>
              <a:rPr lang="de-DE" sz="1600" kern="1500" dirty="0" err="1">
                <a:latin typeface="Montserrat italic" pitchFamily="2" charset="0"/>
              </a:rPr>
              <a:t>EibelF</a:t>
            </a:r>
            <a:r>
              <a:rPr lang="de-DE" sz="1600" kern="1500" dirty="0">
                <a:latin typeface="Montserrat italic" pitchFamily="2" charset="0"/>
              </a:rPr>
              <a:t>, </a:t>
            </a:r>
            <a:r>
              <a:rPr lang="de-DE" sz="1600" kern="1500" dirty="0" err="1">
                <a:latin typeface="Montserrat italic" pitchFamily="2" charset="0"/>
              </a:rPr>
              <a:t>MandlehrD</a:t>
            </a:r>
            <a:endParaRPr lang="de-CH" sz="2400" kern="1500" dirty="0">
              <a:latin typeface="Montserrat italic" pitchFamily="2" charset="0"/>
            </a:endParaRPr>
          </a:p>
        </p:txBody>
      </p:sp>
    </p:spTree>
    <p:extLst>
      <p:ext uri="{BB962C8B-B14F-4D97-AF65-F5344CB8AC3E}">
        <p14:creationId xmlns:p14="http://schemas.microsoft.com/office/powerpoint/2010/main" val="3211845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rot="5400000">
            <a:off x="3609219" y="2766219"/>
            <a:ext cx="5377622" cy="1325563"/>
          </a:xfrm>
        </p:spPr>
        <p:txBody>
          <a:bodyPr/>
          <a:lstStyle/>
          <a:p>
            <a:r>
              <a:rPr lang="de-CH" sz="6000" dirty="0"/>
              <a:t>ZIELGRUPPE</a:t>
            </a:r>
            <a:endParaRPr lang="de-CH" dirty="0"/>
          </a:p>
        </p:txBody>
      </p:sp>
      <p:sp>
        <p:nvSpPr>
          <p:cNvPr id="3" name="Inhaltsplatzhalter 2">
            <a:extLst>
              <a:ext uri="{FF2B5EF4-FFF2-40B4-BE49-F238E27FC236}">
                <a16:creationId xmlns:a16="http://schemas.microsoft.com/office/drawing/2014/main" id="{70DA596D-EFD7-F588-CC88-B9139748C736}"/>
              </a:ext>
            </a:extLst>
          </p:cNvPr>
          <p:cNvSpPr>
            <a:spLocks noGrp="1"/>
          </p:cNvSpPr>
          <p:nvPr>
            <p:ph idx="1"/>
          </p:nvPr>
        </p:nvSpPr>
        <p:spPr>
          <a:xfrm>
            <a:off x="7038053" y="4012616"/>
            <a:ext cx="4112861" cy="2260600"/>
          </a:xfrm>
        </p:spPr>
        <p:txBody>
          <a:bodyPr>
            <a:normAutofit/>
          </a:bodyPr>
          <a:lstStyle/>
          <a:p>
            <a:pPr marL="0" indent="0">
              <a:spcBef>
                <a:spcPts val="1200"/>
              </a:spcBef>
              <a:buNone/>
            </a:pPr>
            <a:r>
              <a:rPr lang="de-DE" sz="1800" i="0" u="none" strike="noStrike" kern="1500" dirty="0"/>
              <a:t>18 bis 25 Jahren</a:t>
            </a:r>
          </a:p>
          <a:p>
            <a:pPr marL="0" indent="0">
              <a:spcBef>
                <a:spcPts val="1200"/>
              </a:spcBef>
              <a:buNone/>
            </a:pPr>
            <a:r>
              <a:rPr lang="de-DE" sz="1800" kern="1500" dirty="0"/>
              <a:t>Hervorragend für </a:t>
            </a:r>
            <a:r>
              <a:rPr lang="de-DE" sz="1800" i="0" u="none" strike="noStrike" kern="1500" dirty="0"/>
              <a:t>Einsteiger</a:t>
            </a:r>
            <a:endParaRPr lang="de-CH" kern="1500" dirty="0"/>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sp>
        <p:nvSpPr>
          <p:cNvPr id="5" name="Textfeld 4">
            <a:extLst>
              <a:ext uri="{FF2B5EF4-FFF2-40B4-BE49-F238E27FC236}">
                <a16:creationId xmlns:a16="http://schemas.microsoft.com/office/drawing/2014/main" id="{08C90B8E-B29B-3E96-9679-D5AF535661E7}"/>
              </a:ext>
            </a:extLst>
          </p:cNvPr>
          <p:cNvSpPr txBox="1"/>
          <p:nvPr/>
        </p:nvSpPr>
        <p:spPr>
          <a:xfrm>
            <a:off x="11353800" y="6176963"/>
            <a:ext cx="838200" cy="646331"/>
          </a:xfrm>
          <a:prstGeom prst="rect">
            <a:avLst/>
          </a:prstGeom>
          <a:noFill/>
        </p:spPr>
        <p:txBody>
          <a:bodyPr wrap="square" rtlCol="0">
            <a:spAutoFit/>
          </a:bodyPr>
          <a:lstStyle/>
          <a:p>
            <a:r>
              <a:rPr lang="de-CH" sz="3600" b="1" dirty="0">
                <a:latin typeface="Montserrat" pitchFamily="2" charset="0"/>
              </a:rPr>
              <a:t>04</a:t>
            </a:r>
          </a:p>
        </p:txBody>
      </p:sp>
      <p:pic>
        <p:nvPicPr>
          <p:cNvPr id="7" name="Grafik 6">
            <a:extLst>
              <a:ext uri="{FF2B5EF4-FFF2-40B4-BE49-F238E27FC236}">
                <a16:creationId xmlns:a16="http://schemas.microsoft.com/office/drawing/2014/main" id="{3860EE5A-6C65-07B6-A328-9C82AD465F33}"/>
              </a:ext>
            </a:extLst>
          </p:cNvPr>
          <p:cNvPicPr>
            <a:picLocks noChangeAspect="1"/>
          </p:cNvPicPr>
          <p:nvPr/>
        </p:nvPicPr>
        <p:blipFill>
          <a:blip r:embed="rId4"/>
          <a:stretch>
            <a:fillRect/>
          </a:stretch>
        </p:blipFill>
        <p:spPr>
          <a:xfrm>
            <a:off x="862364" y="1042244"/>
            <a:ext cx="1237370" cy="1233980"/>
          </a:xfrm>
          <a:prstGeom prst="rect">
            <a:avLst/>
          </a:prstGeom>
        </p:spPr>
      </p:pic>
      <p:pic>
        <p:nvPicPr>
          <p:cNvPr id="9" name="Grafik 8">
            <a:extLst>
              <a:ext uri="{FF2B5EF4-FFF2-40B4-BE49-F238E27FC236}">
                <a16:creationId xmlns:a16="http://schemas.microsoft.com/office/drawing/2014/main" id="{BB16CACB-9259-4F95-D1F9-FD1DCC055503}"/>
              </a:ext>
            </a:extLst>
          </p:cNvPr>
          <p:cNvPicPr>
            <a:picLocks noChangeAspect="1"/>
          </p:cNvPicPr>
          <p:nvPr/>
        </p:nvPicPr>
        <p:blipFill>
          <a:blip r:embed="rId5"/>
          <a:stretch>
            <a:fillRect/>
          </a:stretch>
        </p:blipFill>
        <p:spPr>
          <a:xfrm>
            <a:off x="2491341" y="1045760"/>
            <a:ext cx="1227102" cy="1230519"/>
          </a:xfrm>
          <a:prstGeom prst="rect">
            <a:avLst/>
          </a:prstGeom>
        </p:spPr>
      </p:pic>
      <p:pic>
        <p:nvPicPr>
          <p:cNvPr id="11" name="Grafik 10">
            <a:extLst>
              <a:ext uri="{FF2B5EF4-FFF2-40B4-BE49-F238E27FC236}">
                <a16:creationId xmlns:a16="http://schemas.microsoft.com/office/drawing/2014/main" id="{A5CA0956-6250-3619-0E77-79AED6211515}"/>
              </a:ext>
            </a:extLst>
          </p:cNvPr>
          <p:cNvPicPr>
            <a:picLocks noChangeAspect="1"/>
          </p:cNvPicPr>
          <p:nvPr/>
        </p:nvPicPr>
        <p:blipFill>
          <a:blip r:embed="rId6"/>
          <a:stretch>
            <a:fillRect/>
          </a:stretch>
        </p:blipFill>
        <p:spPr>
          <a:xfrm>
            <a:off x="4123495" y="1045762"/>
            <a:ext cx="1227102" cy="1240813"/>
          </a:xfrm>
          <a:prstGeom prst="rect">
            <a:avLst/>
          </a:prstGeom>
        </p:spPr>
      </p:pic>
      <p:sp>
        <p:nvSpPr>
          <p:cNvPr id="12" name="Textfeld 11">
            <a:extLst>
              <a:ext uri="{FF2B5EF4-FFF2-40B4-BE49-F238E27FC236}">
                <a16:creationId xmlns:a16="http://schemas.microsoft.com/office/drawing/2014/main" id="{19175C00-ECE0-5F78-0C7D-1E5917B3B4C0}"/>
              </a:ext>
            </a:extLst>
          </p:cNvPr>
          <p:cNvSpPr txBox="1"/>
          <p:nvPr/>
        </p:nvSpPr>
        <p:spPr>
          <a:xfrm>
            <a:off x="4022384" y="2557773"/>
            <a:ext cx="1047023" cy="523220"/>
          </a:xfrm>
          <a:prstGeom prst="rect">
            <a:avLst/>
          </a:prstGeom>
          <a:noFill/>
        </p:spPr>
        <p:txBody>
          <a:bodyPr wrap="square" rtlCol="0">
            <a:spAutoFit/>
          </a:bodyPr>
          <a:lstStyle/>
          <a:p>
            <a:r>
              <a:rPr lang="de-CH" sz="1400" dirty="0">
                <a:latin typeface="Montserrat" pitchFamily="2" charset="0"/>
              </a:rPr>
              <a:t>Lucas Schuster</a:t>
            </a:r>
          </a:p>
        </p:txBody>
      </p:sp>
      <p:sp>
        <p:nvSpPr>
          <p:cNvPr id="13" name="Textfeld 12">
            <a:extLst>
              <a:ext uri="{FF2B5EF4-FFF2-40B4-BE49-F238E27FC236}">
                <a16:creationId xmlns:a16="http://schemas.microsoft.com/office/drawing/2014/main" id="{B2E86417-154E-F4E9-94D4-AAC24CC05489}"/>
              </a:ext>
            </a:extLst>
          </p:cNvPr>
          <p:cNvSpPr txBox="1"/>
          <p:nvPr/>
        </p:nvSpPr>
        <p:spPr>
          <a:xfrm>
            <a:off x="2393406" y="2496217"/>
            <a:ext cx="1047023" cy="523220"/>
          </a:xfrm>
          <a:prstGeom prst="rect">
            <a:avLst/>
          </a:prstGeom>
          <a:noFill/>
        </p:spPr>
        <p:txBody>
          <a:bodyPr wrap="square" rtlCol="0">
            <a:spAutoFit/>
          </a:bodyPr>
          <a:lstStyle/>
          <a:p>
            <a:r>
              <a:rPr lang="de-CH" sz="1400" dirty="0">
                <a:latin typeface="Montserrat" pitchFamily="2" charset="0"/>
              </a:rPr>
              <a:t>Tobias</a:t>
            </a:r>
          </a:p>
          <a:p>
            <a:r>
              <a:rPr lang="de-CH" sz="1400" dirty="0">
                <a:latin typeface="Montserrat" pitchFamily="2" charset="0"/>
              </a:rPr>
              <a:t>Müller</a:t>
            </a:r>
          </a:p>
        </p:txBody>
      </p:sp>
      <p:sp>
        <p:nvSpPr>
          <p:cNvPr id="14" name="Textfeld 13">
            <a:extLst>
              <a:ext uri="{FF2B5EF4-FFF2-40B4-BE49-F238E27FC236}">
                <a16:creationId xmlns:a16="http://schemas.microsoft.com/office/drawing/2014/main" id="{D079D4E3-1658-4AE7-B994-B77BE316A3B4}"/>
              </a:ext>
            </a:extLst>
          </p:cNvPr>
          <p:cNvSpPr txBox="1"/>
          <p:nvPr/>
        </p:nvSpPr>
        <p:spPr>
          <a:xfrm>
            <a:off x="762114" y="2496217"/>
            <a:ext cx="1047023" cy="523220"/>
          </a:xfrm>
          <a:prstGeom prst="rect">
            <a:avLst/>
          </a:prstGeom>
          <a:noFill/>
        </p:spPr>
        <p:txBody>
          <a:bodyPr wrap="square" rtlCol="0">
            <a:spAutoFit/>
          </a:bodyPr>
          <a:lstStyle/>
          <a:p>
            <a:r>
              <a:rPr lang="de-CH" sz="1400" dirty="0">
                <a:latin typeface="Montserrat" pitchFamily="2" charset="0"/>
              </a:rPr>
              <a:t>Sophia</a:t>
            </a:r>
          </a:p>
          <a:p>
            <a:r>
              <a:rPr lang="de-CH" sz="1400" dirty="0">
                <a:latin typeface="Montserrat" pitchFamily="2" charset="0"/>
              </a:rPr>
              <a:t>Weber</a:t>
            </a:r>
          </a:p>
        </p:txBody>
      </p:sp>
      <p:cxnSp>
        <p:nvCxnSpPr>
          <p:cNvPr id="16" name="Gerader Verbinder 15">
            <a:extLst>
              <a:ext uri="{FF2B5EF4-FFF2-40B4-BE49-F238E27FC236}">
                <a16:creationId xmlns:a16="http://schemas.microsoft.com/office/drawing/2014/main" id="{FF3B19DD-AC00-5E1D-F834-0DC178C2BBE2}"/>
              </a:ext>
            </a:extLst>
          </p:cNvPr>
          <p:cNvCxnSpPr>
            <a:cxnSpLocks/>
          </p:cNvCxnSpPr>
          <p:nvPr/>
        </p:nvCxnSpPr>
        <p:spPr>
          <a:xfrm>
            <a:off x="857284" y="2311973"/>
            <a:ext cx="1237370" cy="0"/>
          </a:xfrm>
          <a:prstGeom prst="line">
            <a:avLst/>
          </a:prstGeom>
          <a:ln w="76200"/>
        </p:spPr>
        <p:style>
          <a:lnRef idx="1">
            <a:schemeClr val="dk1"/>
          </a:lnRef>
          <a:fillRef idx="0">
            <a:schemeClr val="dk1"/>
          </a:fillRef>
          <a:effectRef idx="0">
            <a:schemeClr val="dk1"/>
          </a:effectRef>
          <a:fontRef idx="minor">
            <a:schemeClr val="tx1"/>
          </a:fontRef>
        </p:style>
      </p:cxnSp>
      <p:cxnSp>
        <p:nvCxnSpPr>
          <p:cNvPr id="17" name="Gerader Verbinder 16">
            <a:extLst>
              <a:ext uri="{FF2B5EF4-FFF2-40B4-BE49-F238E27FC236}">
                <a16:creationId xmlns:a16="http://schemas.microsoft.com/office/drawing/2014/main" id="{AA4FA6C1-147F-D088-D00C-E25154333A17}"/>
              </a:ext>
            </a:extLst>
          </p:cNvPr>
          <p:cNvCxnSpPr>
            <a:cxnSpLocks/>
          </p:cNvCxnSpPr>
          <p:nvPr/>
        </p:nvCxnSpPr>
        <p:spPr>
          <a:xfrm>
            <a:off x="2482875" y="2313658"/>
            <a:ext cx="1237370" cy="0"/>
          </a:xfrm>
          <a:prstGeom prst="line">
            <a:avLst/>
          </a:prstGeom>
          <a:ln w="76200"/>
        </p:spPr>
        <p:style>
          <a:lnRef idx="1">
            <a:schemeClr val="dk1"/>
          </a:lnRef>
          <a:fillRef idx="0">
            <a:schemeClr val="dk1"/>
          </a:fillRef>
          <a:effectRef idx="0">
            <a:schemeClr val="dk1"/>
          </a:effectRef>
          <a:fontRef idx="minor">
            <a:schemeClr val="tx1"/>
          </a:fontRef>
        </p:style>
      </p:cxnSp>
      <p:cxnSp>
        <p:nvCxnSpPr>
          <p:cNvPr id="18" name="Gerader Verbinder 17">
            <a:extLst>
              <a:ext uri="{FF2B5EF4-FFF2-40B4-BE49-F238E27FC236}">
                <a16:creationId xmlns:a16="http://schemas.microsoft.com/office/drawing/2014/main" id="{C2BFFC64-8842-E0BF-E801-553EDFBFCAA3}"/>
              </a:ext>
            </a:extLst>
          </p:cNvPr>
          <p:cNvCxnSpPr>
            <a:cxnSpLocks/>
          </p:cNvCxnSpPr>
          <p:nvPr/>
        </p:nvCxnSpPr>
        <p:spPr>
          <a:xfrm>
            <a:off x="4123495" y="2324640"/>
            <a:ext cx="1227102" cy="0"/>
          </a:xfrm>
          <a:prstGeom prst="line">
            <a:avLst/>
          </a:prstGeom>
          <a:ln w="76200"/>
        </p:spPr>
        <p:style>
          <a:lnRef idx="1">
            <a:schemeClr val="dk1"/>
          </a:lnRef>
          <a:fillRef idx="0">
            <a:schemeClr val="dk1"/>
          </a:fillRef>
          <a:effectRef idx="0">
            <a:schemeClr val="dk1"/>
          </a:effectRef>
          <a:fontRef idx="minor">
            <a:schemeClr val="tx1"/>
          </a:fontRef>
        </p:style>
      </p:cxnSp>
      <p:sp>
        <p:nvSpPr>
          <p:cNvPr id="19" name="Textfeld 18">
            <a:extLst>
              <a:ext uri="{FF2B5EF4-FFF2-40B4-BE49-F238E27FC236}">
                <a16:creationId xmlns:a16="http://schemas.microsoft.com/office/drawing/2014/main" id="{0D75B21A-37DC-97C1-8A89-028F03B71484}"/>
              </a:ext>
            </a:extLst>
          </p:cNvPr>
          <p:cNvSpPr txBox="1"/>
          <p:nvPr/>
        </p:nvSpPr>
        <p:spPr>
          <a:xfrm>
            <a:off x="762114" y="3143917"/>
            <a:ext cx="1536586" cy="2462213"/>
          </a:xfrm>
          <a:prstGeom prst="rect">
            <a:avLst/>
          </a:prstGeom>
          <a:noFill/>
        </p:spPr>
        <p:txBody>
          <a:bodyPr wrap="square" rtlCol="0">
            <a:spAutoFit/>
          </a:bodyPr>
          <a:lstStyle/>
          <a:p>
            <a:r>
              <a:rPr lang="de-DE" sz="1400" b="1" dirty="0">
                <a:latin typeface="Montserrat" pitchFamily="2" charset="0"/>
              </a:rPr>
              <a:t>Alter: </a:t>
            </a:r>
            <a:r>
              <a:rPr lang="de-DE" sz="1400" dirty="0">
                <a:latin typeface="Montserrat" pitchFamily="2" charset="0"/>
              </a:rPr>
              <a:t>21 Jahre</a:t>
            </a:r>
            <a:br>
              <a:rPr lang="de-DE" sz="1400" dirty="0">
                <a:latin typeface="Montserrat" pitchFamily="2" charset="0"/>
              </a:rPr>
            </a:br>
            <a:endParaRPr lang="de-DE" sz="1400" dirty="0">
              <a:latin typeface="Montserrat" pitchFamily="2" charset="0"/>
            </a:endParaRPr>
          </a:p>
          <a:p>
            <a:r>
              <a:rPr lang="de-DE" sz="1400" b="1" dirty="0">
                <a:latin typeface="Montserrat" pitchFamily="2" charset="0"/>
              </a:rPr>
              <a:t>Beruf: </a:t>
            </a:r>
            <a:r>
              <a:rPr lang="de-DE" sz="1400" dirty="0">
                <a:latin typeface="Montserrat" pitchFamily="2" charset="0"/>
              </a:rPr>
              <a:t>Grafikdesign-Studentin</a:t>
            </a:r>
            <a:br>
              <a:rPr lang="de-DE" sz="1400" dirty="0">
                <a:latin typeface="Montserrat" pitchFamily="2" charset="0"/>
              </a:rPr>
            </a:br>
            <a:endParaRPr lang="de-DE" sz="1400" dirty="0">
              <a:latin typeface="Montserrat" pitchFamily="2" charset="0"/>
            </a:endParaRPr>
          </a:p>
          <a:p>
            <a:r>
              <a:rPr lang="de-DE" sz="1400" b="1" dirty="0">
                <a:latin typeface="Montserrat" pitchFamily="2" charset="0"/>
              </a:rPr>
              <a:t>Interessen: </a:t>
            </a:r>
            <a:r>
              <a:rPr lang="de-DE" sz="1400" dirty="0">
                <a:latin typeface="Montserrat" pitchFamily="2" charset="0"/>
              </a:rPr>
              <a:t>Abenteuer, Reisen, Design, Lifestyle</a:t>
            </a:r>
            <a:endParaRPr lang="de-CH" sz="1400" dirty="0">
              <a:latin typeface="Montserrat" pitchFamily="2" charset="0"/>
            </a:endParaRPr>
          </a:p>
        </p:txBody>
      </p:sp>
      <p:sp>
        <p:nvSpPr>
          <p:cNvPr id="20" name="Textfeld 19">
            <a:extLst>
              <a:ext uri="{FF2B5EF4-FFF2-40B4-BE49-F238E27FC236}">
                <a16:creationId xmlns:a16="http://schemas.microsoft.com/office/drawing/2014/main" id="{188DEE16-BCD8-78E7-7BD3-950FA1F6C758}"/>
              </a:ext>
            </a:extLst>
          </p:cNvPr>
          <p:cNvSpPr txBox="1"/>
          <p:nvPr/>
        </p:nvSpPr>
        <p:spPr>
          <a:xfrm>
            <a:off x="2393406" y="3155169"/>
            <a:ext cx="1536586" cy="2893100"/>
          </a:xfrm>
          <a:prstGeom prst="rect">
            <a:avLst/>
          </a:prstGeom>
          <a:noFill/>
        </p:spPr>
        <p:txBody>
          <a:bodyPr wrap="square" rtlCol="0">
            <a:spAutoFit/>
          </a:bodyPr>
          <a:lstStyle/>
          <a:p>
            <a:r>
              <a:rPr lang="de-DE" sz="1400" b="1" dirty="0">
                <a:latin typeface="Montserrat" pitchFamily="2" charset="0"/>
              </a:rPr>
              <a:t>Alter: </a:t>
            </a:r>
            <a:r>
              <a:rPr lang="de-DE" sz="1400" dirty="0">
                <a:latin typeface="Montserrat" pitchFamily="2" charset="0"/>
              </a:rPr>
              <a:t>26 Jahre</a:t>
            </a:r>
            <a:br>
              <a:rPr lang="de-DE" sz="1400" dirty="0">
                <a:latin typeface="Montserrat" pitchFamily="2" charset="0"/>
              </a:rPr>
            </a:br>
            <a:endParaRPr lang="de-DE" sz="1400" dirty="0">
              <a:latin typeface="Montserrat" pitchFamily="2" charset="0"/>
            </a:endParaRPr>
          </a:p>
          <a:p>
            <a:r>
              <a:rPr lang="de-DE" sz="1400" b="1" dirty="0">
                <a:latin typeface="Montserrat" pitchFamily="2" charset="0"/>
              </a:rPr>
              <a:t>Beruf: </a:t>
            </a:r>
            <a:r>
              <a:rPr lang="de-DE" sz="1400" dirty="0">
                <a:latin typeface="Montserrat" pitchFamily="2" charset="0"/>
              </a:rPr>
              <a:t>Software-entwickler</a:t>
            </a:r>
            <a:br>
              <a:rPr lang="de-DE" sz="1400" dirty="0">
                <a:latin typeface="Montserrat" pitchFamily="2" charset="0"/>
              </a:rPr>
            </a:br>
            <a:endParaRPr lang="de-DE" sz="1400" dirty="0">
              <a:latin typeface="Montserrat" pitchFamily="2" charset="0"/>
            </a:endParaRPr>
          </a:p>
          <a:p>
            <a:r>
              <a:rPr lang="de-DE" sz="1400" b="1" dirty="0">
                <a:latin typeface="Montserrat" pitchFamily="2" charset="0"/>
              </a:rPr>
              <a:t>Interessen: </a:t>
            </a:r>
            <a:r>
              <a:rPr lang="de-DE" sz="1400" dirty="0">
                <a:latin typeface="Montserrat" pitchFamily="2" charset="0"/>
              </a:rPr>
              <a:t>Motorradsport, Abenteuer, Freiheit, </a:t>
            </a:r>
          </a:p>
          <a:p>
            <a:r>
              <a:rPr lang="de-DE" sz="1400" dirty="0" err="1">
                <a:latin typeface="Montserrat" pitchFamily="2" charset="0"/>
              </a:rPr>
              <a:t>Geschwin-digkeit</a:t>
            </a:r>
            <a:r>
              <a:rPr lang="de-DE" sz="1400" dirty="0">
                <a:latin typeface="Montserrat" pitchFamily="2" charset="0"/>
              </a:rPr>
              <a:t>, Customizing</a:t>
            </a:r>
            <a:endParaRPr lang="de-CH" sz="1400" dirty="0">
              <a:latin typeface="Montserrat" pitchFamily="2" charset="0"/>
            </a:endParaRPr>
          </a:p>
        </p:txBody>
      </p:sp>
      <p:sp>
        <p:nvSpPr>
          <p:cNvPr id="21" name="Textfeld 20">
            <a:extLst>
              <a:ext uri="{FF2B5EF4-FFF2-40B4-BE49-F238E27FC236}">
                <a16:creationId xmlns:a16="http://schemas.microsoft.com/office/drawing/2014/main" id="{F885FA01-07CF-82A0-FDA9-3598B816FBF1}"/>
              </a:ext>
            </a:extLst>
          </p:cNvPr>
          <p:cNvSpPr txBox="1"/>
          <p:nvPr/>
        </p:nvSpPr>
        <p:spPr>
          <a:xfrm>
            <a:off x="4022384" y="3143916"/>
            <a:ext cx="1536586" cy="2462213"/>
          </a:xfrm>
          <a:prstGeom prst="rect">
            <a:avLst/>
          </a:prstGeom>
          <a:noFill/>
        </p:spPr>
        <p:txBody>
          <a:bodyPr wrap="square" rtlCol="0">
            <a:spAutoFit/>
          </a:bodyPr>
          <a:lstStyle/>
          <a:p>
            <a:r>
              <a:rPr lang="de-DE" sz="1400" b="1" dirty="0">
                <a:latin typeface="Montserrat" pitchFamily="2" charset="0"/>
              </a:rPr>
              <a:t>Alter: </a:t>
            </a:r>
            <a:r>
              <a:rPr lang="de-DE" sz="1400" dirty="0">
                <a:latin typeface="Montserrat" pitchFamily="2" charset="0"/>
              </a:rPr>
              <a:t>18 Jahre</a:t>
            </a:r>
            <a:br>
              <a:rPr lang="de-DE" sz="1400" dirty="0">
                <a:latin typeface="Montserrat" pitchFamily="2" charset="0"/>
              </a:rPr>
            </a:br>
            <a:endParaRPr lang="de-DE" sz="1400" dirty="0">
              <a:latin typeface="Montserrat" pitchFamily="2" charset="0"/>
            </a:endParaRPr>
          </a:p>
          <a:p>
            <a:r>
              <a:rPr lang="de-DE" sz="1400" b="1" dirty="0">
                <a:latin typeface="Montserrat" pitchFamily="2" charset="0"/>
              </a:rPr>
              <a:t>Beruf: </a:t>
            </a:r>
            <a:r>
              <a:rPr lang="de-DE" sz="1400" dirty="0">
                <a:latin typeface="Montserrat" pitchFamily="2" charset="0"/>
              </a:rPr>
              <a:t>Mechaniker-lehrling</a:t>
            </a:r>
            <a:br>
              <a:rPr lang="de-DE" sz="1400" dirty="0">
                <a:latin typeface="Montserrat" pitchFamily="2" charset="0"/>
              </a:rPr>
            </a:br>
            <a:endParaRPr lang="de-DE" sz="1400" dirty="0">
              <a:latin typeface="Montserrat" pitchFamily="2" charset="0"/>
            </a:endParaRPr>
          </a:p>
          <a:p>
            <a:r>
              <a:rPr lang="de-DE" sz="1400" b="1" dirty="0">
                <a:latin typeface="Montserrat" pitchFamily="2" charset="0"/>
              </a:rPr>
              <a:t>Interessen: </a:t>
            </a:r>
            <a:r>
              <a:rPr lang="de-DE" sz="1400" dirty="0">
                <a:latin typeface="Montserrat" pitchFamily="2" charset="0"/>
              </a:rPr>
              <a:t> Motorräder, Mechanik, Abenteuer, </a:t>
            </a:r>
          </a:p>
          <a:p>
            <a:r>
              <a:rPr lang="de-DE" sz="1400" dirty="0">
                <a:latin typeface="Montserrat" pitchFamily="2" charset="0"/>
              </a:rPr>
              <a:t>Freiheit, Musik</a:t>
            </a:r>
            <a:endParaRPr lang="de-CH" sz="1400" dirty="0">
              <a:latin typeface="Montserrat" pitchFamily="2" charset="0"/>
            </a:endParaRPr>
          </a:p>
        </p:txBody>
      </p:sp>
      <p:sp>
        <p:nvSpPr>
          <p:cNvPr id="6" name="Rechteck 5">
            <a:extLst>
              <a:ext uri="{FF2B5EF4-FFF2-40B4-BE49-F238E27FC236}">
                <a16:creationId xmlns:a16="http://schemas.microsoft.com/office/drawing/2014/main" id="{D5E59F29-88C8-3A85-3E7B-7814C44D02A5}"/>
              </a:ext>
            </a:extLst>
          </p:cNvPr>
          <p:cNvSpPr/>
          <p:nvPr/>
        </p:nvSpPr>
        <p:spPr>
          <a:xfrm>
            <a:off x="7119091" y="3724946"/>
            <a:ext cx="1375755" cy="100157"/>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Inhaltsplatzhalter 2">
            <a:extLst>
              <a:ext uri="{FF2B5EF4-FFF2-40B4-BE49-F238E27FC236}">
                <a16:creationId xmlns:a16="http://schemas.microsoft.com/office/drawing/2014/main" id="{E305122B-04B5-2AA7-155A-17AEF25684D6}"/>
              </a:ext>
            </a:extLst>
          </p:cNvPr>
          <p:cNvSpPr txBox="1">
            <a:spLocks/>
          </p:cNvSpPr>
          <p:nvPr/>
        </p:nvSpPr>
        <p:spPr>
          <a:xfrm rot="16200000">
            <a:off x="9195927" y="3421396"/>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200"/>
              </a:spcBef>
              <a:buFont typeface="Arial" panose="020B0604020202020204" pitchFamily="34" charset="0"/>
              <a:buNone/>
            </a:pPr>
            <a:r>
              <a:rPr lang="de-DE" sz="1600" kern="1500" dirty="0" err="1">
                <a:latin typeface="Montserrat italic" pitchFamily="2" charset="0"/>
              </a:rPr>
              <a:t>MeisterA</a:t>
            </a:r>
            <a:r>
              <a:rPr lang="de-DE" sz="1600" kern="1500" dirty="0">
                <a:latin typeface="Montserrat italic" pitchFamily="2" charset="0"/>
              </a:rPr>
              <a:t>, </a:t>
            </a:r>
            <a:r>
              <a:rPr lang="de-DE" sz="1600" kern="1500" dirty="0" err="1">
                <a:latin typeface="Montserrat italic" pitchFamily="2" charset="0"/>
              </a:rPr>
              <a:t>WiederwaldT</a:t>
            </a:r>
            <a:r>
              <a:rPr lang="de-DE" sz="1600" kern="1500" dirty="0">
                <a:latin typeface="Montserrat italic" pitchFamily="2" charset="0"/>
              </a:rPr>
              <a:t>, </a:t>
            </a:r>
            <a:r>
              <a:rPr lang="de-DE" sz="1600" kern="1500" dirty="0" err="1">
                <a:latin typeface="Montserrat italic" pitchFamily="2" charset="0"/>
              </a:rPr>
              <a:t>EibelF</a:t>
            </a:r>
            <a:r>
              <a:rPr lang="de-DE" sz="1600" kern="1500" dirty="0">
                <a:latin typeface="Montserrat italic" pitchFamily="2" charset="0"/>
              </a:rPr>
              <a:t>, </a:t>
            </a:r>
            <a:r>
              <a:rPr lang="de-DE" sz="1600" kern="1500" dirty="0" err="1">
                <a:latin typeface="Montserrat italic" pitchFamily="2" charset="0"/>
              </a:rPr>
              <a:t>MandlehrD</a:t>
            </a:r>
            <a:endParaRPr lang="de-CH" sz="2400" kern="1500" dirty="0">
              <a:latin typeface="Montserrat italic" pitchFamily="2" charset="0"/>
            </a:endParaRPr>
          </a:p>
        </p:txBody>
      </p:sp>
    </p:spTree>
    <p:extLst>
      <p:ext uri="{BB962C8B-B14F-4D97-AF65-F5344CB8AC3E}">
        <p14:creationId xmlns:p14="http://schemas.microsoft.com/office/powerpoint/2010/main" val="480426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324982" y="15331"/>
            <a:ext cx="6812629" cy="1179294"/>
          </a:xfrm>
        </p:spPr>
        <p:txBody>
          <a:bodyPr>
            <a:normAutofit/>
          </a:bodyPr>
          <a:lstStyle/>
          <a:p>
            <a:pPr algn="ctr"/>
            <a:r>
              <a:rPr lang="de-CH" sz="2800" dirty="0"/>
              <a:t>CONSUMER TOUCHPOINTS</a:t>
            </a:r>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7489" y="5272452"/>
            <a:ext cx="904511" cy="904511"/>
          </a:xfrm>
          <a:prstGeom prst="rect">
            <a:avLst/>
          </a:prstGeom>
        </p:spPr>
      </p:pic>
      <p:sp>
        <p:nvSpPr>
          <p:cNvPr id="5" name="Textfeld 4">
            <a:extLst>
              <a:ext uri="{FF2B5EF4-FFF2-40B4-BE49-F238E27FC236}">
                <a16:creationId xmlns:a16="http://schemas.microsoft.com/office/drawing/2014/main" id="{4692049E-D648-DDC8-97F0-542B4628FB37}"/>
              </a:ext>
            </a:extLst>
          </p:cNvPr>
          <p:cNvSpPr txBox="1"/>
          <p:nvPr/>
        </p:nvSpPr>
        <p:spPr>
          <a:xfrm>
            <a:off x="11353800" y="6176963"/>
            <a:ext cx="838200" cy="646331"/>
          </a:xfrm>
          <a:prstGeom prst="rect">
            <a:avLst/>
          </a:prstGeom>
          <a:noFill/>
        </p:spPr>
        <p:txBody>
          <a:bodyPr wrap="square" rtlCol="0">
            <a:spAutoFit/>
          </a:bodyPr>
          <a:lstStyle/>
          <a:p>
            <a:r>
              <a:rPr lang="de-CH" sz="3600" b="1" dirty="0">
                <a:latin typeface="Montserrat" pitchFamily="2" charset="0"/>
              </a:rPr>
              <a:t>05</a:t>
            </a:r>
          </a:p>
        </p:txBody>
      </p:sp>
      <p:cxnSp>
        <p:nvCxnSpPr>
          <p:cNvPr id="9" name="Gerader Verbinder 8">
            <a:extLst>
              <a:ext uri="{FF2B5EF4-FFF2-40B4-BE49-F238E27FC236}">
                <a16:creationId xmlns:a16="http://schemas.microsoft.com/office/drawing/2014/main" id="{BB925732-08FC-00E1-8A03-294713A28627}"/>
              </a:ext>
            </a:extLst>
          </p:cNvPr>
          <p:cNvCxnSpPr/>
          <p:nvPr/>
        </p:nvCxnSpPr>
        <p:spPr>
          <a:xfrm>
            <a:off x="1898602" y="3899255"/>
            <a:ext cx="0" cy="1422206"/>
          </a:xfrm>
          <a:prstGeom prst="line">
            <a:avLst/>
          </a:prstGeom>
          <a:ln w="762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7E9943D1-BC36-DC96-82C3-CA4533822A97}"/>
              </a:ext>
            </a:extLst>
          </p:cNvPr>
          <p:cNvCxnSpPr/>
          <p:nvPr/>
        </p:nvCxnSpPr>
        <p:spPr>
          <a:xfrm>
            <a:off x="3160846" y="2477049"/>
            <a:ext cx="0" cy="1422206"/>
          </a:xfrm>
          <a:prstGeom prst="line">
            <a:avLst/>
          </a:prstGeom>
          <a:ln w="762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12" name="Rechteck 11">
            <a:extLst>
              <a:ext uri="{FF2B5EF4-FFF2-40B4-BE49-F238E27FC236}">
                <a16:creationId xmlns:a16="http://schemas.microsoft.com/office/drawing/2014/main" id="{102BDD1D-6004-B17B-C72F-52CC6B1F8E6F}"/>
              </a:ext>
            </a:extLst>
          </p:cNvPr>
          <p:cNvSpPr/>
          <p:nvPr/>
        </p:nvSpPr>
        <p:spPr>
          <a:xfrm>
            <a:off x="698721" y="3824458"/>
            <a:ext cx="10281167" cy="82835"/>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3" name="Ellipse 12">
            <a:extLst>
              <a:ext uri="{FF2B5EF4-FFF2-40B4-BE49-F238E27FC236}">
                <a16:creationId xmlns:a16="http://schemas.microsoft.com/office/drawing/2014/main" id="{9438009A-1760-9DB0-4378-791594649BA7}"/>
              </a:ext>
            </a:extLst>
          </p:cNvPr>
          <p:cNvSpPr/>
          <p:nvPr/>
        </p:nvSpPr>
        <p:spPr>
          <a:xfrm>
            <a:off x="2947954" y="3656015"/>
            <a:ext cx="425783" cy="425783"/>
          </a:xfrm>
          <a:prstGeom prst="ellipse">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1" name="Ellipse 10">
            <a:extLst>
              <a:ext uri="{FF2B5EF4-FFF2-40B4-BE49-F238E27FC236}">
                <a16:creationId xmlns:a16="http://schemas.microsoft.com/office/drawing/2014/main" id="{15B68BB4-65EC-98C6-E5BC-1EA47CFFC9C7}"/>
              </a:ext>
            </a:extLst>
          </p:cNvPr>
          <p:cNvSpPr/>
          <p:nvPr/>
        </p:nvSpPr>
        <p:spPr>
          <a:xfrm>
            <a:off x="1685710" y="3656016"/>
            <a:ext cx="425783" cy="425783"/>
          </a:xfrm>
          <a:prstGeom prst="ellipse">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4" name="Textfeld 13">
            <a:extLst>
              <a:ext uri="{FF2B5EF4-FFF2-40B4-BE49-F238E27FC236}">
                <a16:creationId xmlns:a16="http://schemas.microsoft.com/office/drawing/2014/main" id="{AF43265A-57BF-67D2-E846-1F891B0DF79A}"/>
              </a:ext>
            </a:extLst>
          </p:cNvPr>
          <p:cNvSpPr txBox="1"/>
          <p:nvPr/>
        </p:nvSpPr>
        <p:spPr>
          <a:xfrm>
            <a:off x="2299608" y="1931975"/>
            <a:ext cx="1722473" cy="376633"/>
          </a:xfrm>
          <a:prstGeom prst="rect">
            <a:avLst/>
          </a:prstGeom>
          <a:noFill/>
        </p:spPr>
        <p:txBody>
          <a:bodyPr wrap="square" rtlCol="0">
            <a:spAutoFit/>
          </a:bodyPr>
          <a:lstStyle/>
          <a:p>
            <a:pPr algn="ctr"/>
            <a:r>
              <a:rPr lang="de-CH" b="1" dirty="0">
                <a:latin typeface="Montserrat" pitchFamily="2" charset="0"/>
              </a:rPr>
              <a:t>Event</a:t>
            </a:r>
          </a:p>
        </p:txBody>
      </p:sp>
      <p:sp>
        <p:nvSpPr>
          <p:cNvPr id="15" name="Textfeld 14">
            <a:extLst>
              <a:ext uri="{FF2B5EF4-FFF2-40B4-BE49-F238E27FC236}">
                <a16:creationId xmlns:a16="http://schemas.microsoft.com/office/drawing/2014/main" id="{0F930A3D-80BE-5805-AA40-6358DE822FD2}"/>
              </a:ext>
            </a:extLst>
          </p:cNvPr>
          <p:cNvSpPr txBox="1"/>
          <p:nvPr/>
        </p:nvSpPr>
        <p:spPr>
          <a:xfrm>
            <a:off x="1037364" y="5396258"/>
            <a:ext cx="1722473" cy="376633"/>
          </a:xfrm>
          <a:prstGeom prst="rect">
            <a:avLst/>
          </a:prstGeom>
          <a:noFill/>
        </p:spPr>
        <p:txBody>
          <a:bodyPr wrap="square" rtlCol="0">
            <a:spAutoFit/>
          </a:bodyPr>
          <a:lstStyle/>
          <a:p>
            <a:pPr algn="ctr"/>
            <a:r>
              <a:rPr lang="de-CH" b="1" dirty="0" err="1">
                <a:latin typeface="Montserrat" pitchFamily="2" charset="0"/>
              </a:rPr>
              <a:t>Social</a:t>
            </a:r>
            <a:r>
              <a:rPr lang="de-CH" b="1" dirty="0">
                <a:latin typeface="Montserrat" pitchFamily="2" charset="0"/>
              </a:rPr>
              <a:t> Media</a:t>
            </a:r>
          </a:p>
        </p:txBody>
      </p:sp>
      <p:cxnSp>
        <p:nvCxnSpPr>
          <p:cNvPr id="16" name="Gerader Verbinder 15">
            <a:extLst>
              <a:ext uri="{FF2B5EF4-FFF2-40B4-BE49-F238E27FC236}">
                <a16:creationId xmlns:a16="http://schemas.microsoft.com/office/drawing/2014/main" id="{C31B560D-C62F-BE89-D564-287AA32A3D2C}"/>
              </a:ext>
            </a:extLst>
          </p:cNvPr>
          <p:cNvCxnSpPr/>
          <p:nvPr/>
        </p:nvCxnSpPr>
        <p:spPr>
          <a:xfrm>
            <a:off x="5719780" y="2485087"/>
            <a:ext cx="0" cy="1422206"/>
          </a:xfrm>
          <a:prstGeom prst="line">
            <a:avLst/>
          </a:prstGeom>
          <a:ln w="76200">
            <a:gradFill>
              <a:gsLst>
                <a:gs pos="100000">
                  <a:schemeClr val="accent2"/>
                </a:gs>
                <a:gs pos="0">
                  <a:schemeClr val="bg2">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 name="Ellipse 16">
            <a:extLst>
              <a:ext uri="{FF2B5EF4-FFF2-40B4-BE49-F238E27FC236}">
                <a16:creationId xmlns:a16="http://schemas.microsoft.com/office/drawing/2014/main" id="{CE89513D-E1FC-3937-9A07-2749425A974D}"/>
              </a:ext>
            </a:extLst>
          </p:cNvPr>
          <p:cNvSpPr/>
          <p:nvPr/>
        </p:nvSpPr>
        <p:spPr>
          <a:xfrm>
            <a:off x="5506888" y="3664053"/>
            <a:ext cx="425783" cy="425783"/>
          </a:xfrm>
          <a:prstGeom prst="ellipse">
            <a:avLst/>
          </a:prstGeom>
          <a:gradFill>
            <a:gsLst>
              <a:gs pos="0">
                <a:schemeClr val="bg2">
                  <a:lumMod val="25000"/>
                </a:schemeClr>
              </a:gs>
              <a:gs pos="100000">
                <a:schemeClr val="accent2"/>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8" name="Textfeld 17">
            <a:extLst>
              <a:ext uri="{FF2B5EF4-FFF2-40B4-BE49-F238E27FC236}">
                <a16:creationId xmlns:a16="http://schemas.microsoft.com/office/drawing/2014/main" id="{B588D855-6086-CCAF-D9F0-DFE3D3EB3077}"/>
              </a:ext>
            </a:extLst>
          </p:cNvPr>
          <p:cNvSpPr txBox="1"/>
          <p:nvPr/>
        </p:nvSpPr>
        <p:spPr>
          <a:xfrm>
            <a:off x="4858542" y="1940013"/>
            <a:ext cx="1722473" cy="376633"/>
          </a:xfrm>
          <a:prstGeom prst="rect">
            <a:avLst/>
          </a:prstGeom>
          <a:noFill/>
        </p:spPr>
        <p:txBody>
          <a:bodyPr wrap="square" rtlCol="0">
            <a:spAutoFit/>
          </a:bodyPr>
          <a:lstStyle/>
          <a:p>
            <a:pPr algn="ctr"/>
            <a:r>
              <a:rPr lang="de-CH" b="1" dirty="0">
                <a:latin typeface="Montserrat" pitchFamily="2" charset="0"/>
              </a:rPr>
              <a:t>Filiale</a:t>
            </a:r>
          </a:p>
        </p:txBody>
      </p:sp>
      <p:cxnSp>
        <p:nvCxnSpPr>
          <p:cNvPr id="19" name="Gerader Verbinder 18">
            <a:extLst>
              <a:ext uri="{FF2B5EF4-FFF2-40B4-BE49-F238E27FC236}">
                <a16:creationId xmlns:a16="http://schemas.microsoft.com/office/drawing/2014/main" id="{0140713F-9C61-6B1E-BFF5-F44A786CE58A}"/>
              </a:ext>
            </a:extLst>
          </p:cNvPr>
          <p:cNvCxnSpPr/>
          <p:nvPr/>
        </p:nvCxnSpPr>
        <p:spPr>
          <a:xfrm>
            <a:off x="4466013" y="3899255"/>
            <a:ext cx="0" cy="1422206"/>
          </a:xfrm>
          <a:prstGeom prst="line">
            <a:avLst/>
          </a:prstGeom>
          <a:ln w="76200">
            <a:gradFill>
              <a:gsLst>
                <a:gs pos="100000">
                  <a:schemeClr val="bg2">
                    <a:lumMod val="25000"/>
                  </a:schemeClr>
                </a:gs>
                <a:gs pos="0">
                  <a:schemeClr val="accent2"/>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 name="Ellipse 19">
            <a:extLst>
              <a:ext uri="{FF2B5EF4-FFF2-40B4-BE49-F238E27FC236}">
                <a16:creationId xmlns:a16="http://schemas.microsoft.com/office/drawing/2014/main" id="{745B0E8C-5D93-99D0-9163-14906F8F463D}"/>
              </a:ext>
            </a:extLst>
          </p:cNvPr>
          <p:cNvSpPr/>
          <p:nvPr/>
        </p:nvSpPr>
        <p:spPr>
          <a:xfrm>
            <a:off x="4253121" y="3656016"/>
            <a:ext cx="425783" cy="425783"/>
          </a:xfrm>
          <a:prstGeom prst="ellipse">
            <a:avLst/>
          </a:prstGeom>
          <a:gradFill>
            <a:gsLst>
              <a:gs pos="0">
                <a:schemeClr val="bg2">
                  <a:lumMod val="25000"/>
                </a:schemeClr>
              </a:gs>
              <a:gs pos="100000">
                <a:schemeClr val="accent2"/>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1" name="Textfeld 20">
            <a:extLst>
              <a:ext uri="{FF2B5EF4-FFF2-40B4-BE49-F238E27FC236}">
                <a16:creationId xmlns:a16="http://schemas.microsoft.com/office/drawing/2014/main" id="{5105E73E-EFDB-B2CB-5BBA-900320D056DD}"/>
              </a:ext>
            </a:extLst>
          </p:cNvPr>
          <p:cNvSpPr txBox="1"/>
          <p:nvPr/>
        </p:nvSpPr>
        <p:spPr>
          <a:xfrm>
            <a:off x="3514960" y="5402099"/>
            <a:ext cx="1902103" cy="646331"/>
          </a:xfrm>
          <a:prstGeom prst="rect">
            <a:avLst/>
          </a:prstGeom>
          <a:noFill/>
        </p:spPr>
        <p:txBody>
          <a:bodyPr wrap="square" rtlCol="0">
            <a:spAutoFit/>
          </a:bodyPr>
          <a:lstStyle/>
          <a:p>
            <a:pPr algn="ctr"/>
            <a:r>
              <a:rPr lang="de-CH" b="1" dirty="0">
                <a:latin typeface="Montserrat" pitchFamily="2" charset="0"/>
              </a:rPr>
              <a:t>Online Konfigurator</a:t>
            </a:r>
          </a:p>
        </p:txBody>
      </p:sp>
      <p:cxnSp>
        <p:nvCxnSpPr>
          <p:cNvPr id="25" name="Gerader Verbinder 24">
            <a:extLst>
              <a:ext uri="{FF2B5EF4-FFF2-40B4-BE49-F238E27FC236}">
                <a16:creationId xmlns:a16="http://schemas.microsoft.com/office/drawing/2014/main" id="{05D3EA1E-3F58-3626-7FA1-C8F3962CFB35}"/>
              </a:ext>
            </a:extLst>
          </p:cNvPr>
          <p:cNvCxnSpPr/>
          <p:nvPr/>
        </p:nvCxnSpPr>
        <p:spPr>
          <a:xfrm>
            <a:off x="8307803" y="2477049"/>
            <a:ext cx="0" cy="1422206"/>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6" name="Ellipse 25">
            <a:extLst>
              <a:ext uri="{FF2B5EF4-FFF2-40B4-BE49-F238E27FC236}">
                <a16:creationId xmlns:a16="http://schemas.microsoft.com/office/drawing/2014/main" id="{C58524BA-0765-0975-F9CC-DD24C7EFA05B}"/>
              </a:ext>
            </a:extLst>
          </p:cNvPr>
          <p:cNvSpPr/>
          <p:nvPr/>
        </p:nvSpPr>
        <p:spPr>
          <a:xfrm>
            <a:off x="8094911" y="3659793"/>
            <a:ext cx="425783" cy="425783"/>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7" name="Textfeld 26">
            <a:extLst>
              <a:ext uri="{FF2B5EF4-FFF2-40B4-BE49-F238E27FC236}">
                <a16:creationId xmlns:a16="http://schemas.microsoft.com/office/drawing/2014/main" id="{6969E2B6-B2E8-6977-EC63-E6A08BDCE9D6}"/>
              </a:ext>
            </a:extLst>
          </p:cNvPr>
          <p:cNvSpPr txBox="1"/>
          <p:nvPr/>
        </p:nvSpPr>
        <p:spPr>
          <a:xfrm>
            <a:off x="7116305" y="1931975"/>
            <a:ext cx="2382996" cy="369332"/>
          </a:xfrm>
          <a:prstGeom prst="rect">
            <a:avLst/>
          </a:prstGeom>
          <a:noFill/>
        </p:spPr>
        <p:txBody>
          <a:bodyPr wrap="square" rtlCol="0">
            <a:spAutoFit/>
          </a:bodyPr>
          <a:lstStyle/>
          <a:p>
            <a:pPr algn="ctr"/>
            <a:r>
              <a:rPr lang="de-CH" b="1" dirty="0">
                <a:latin typeface="Montserrat" pitchFamily="2" charset="0"/>
              </a:rPr>
              <a:t>Kundenberatung</a:t>
            </a:r>
          </a:p>
        </p:txBody>
      </p:sp>
      <p:cxnSp>
        <p:nvCxnSpPr>
          <p:cNvPr id="28" name="Gerader Verbinder 27">
            <a:extLst>
              <a:ext uri="{FF2B5EF4-FFF2-40B4-BE49-F238E27FC236}">
                <a16:creationId xmlns:a16="http://schemas.microsoft.com/office/drawing/2014/main" id="{F62CFD46-524F-C5C4-AA9D-5D24B458282B}"/>
              </a:ext>
            </a:extLst>
          </p:cNvPr>
          <p:cNvCxnSpPr/>
          <p:nvPr/>
        </p:nvCxnSpPr>
        <p:spPr>
          <a:xfrm>
            <a:off x="7009180" y="3899254"/>
            <a:ext cx="0" cy="1422206"/>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Ellipse 28">
            <a:extLst>
              <a:ext uri="{FF2B5EF4-FFF2-40B4-BE49-F238E27FC236}">
                <a16:creationId xmlns:a16="http://schemas.microsoft.com/office/drawing/2014/main" id="{57D4F837-E85D-E58B-E1EC-5BB1DF9CDEB4}"/>
              </a:ext>
            </a:extLst>
          </p:cNvPr>
          <p:cNvSpPr/>
          <p:nvPr/>
        </p:nvSpPr>
        <p:spPr>
          <a:xfrm>
            <a:off x="6796288" y="3656015"/>
            <a:ext cx="425783" cy="425783"/>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0" name="Textfeld 29">
            <a:extLst>
              <a:ext uri="{FF2B5EF4-FFF2-40B4-BE49-F238E27FC236}">
                <a16:creationId xmlns:a16="http://schemas.microsoft.com/office/drawing/2014/main" id="{68A5F3CA-CC8D-82FC-6149-5507288DE5EE}"/>
              </a:ext>
            </a:extLst>
          </p:cNvPr>
          <p:cNvSpPr txBox="1"/>
          <p:nvPr/>
        </p:nvSpPr>
        <p:spPr>
          <a:xfrm>
            <a:off x="5999074" y="5402098"/>
            <a:ext cx="2020210" cy="646331"/>
          </a:xfrm>
          <a:prstGeom prst="rect">
            <a:avLst/>
          </a:prstGeom>
          <a:noFill/>
        </p:spPr>
        <p:txBody>
          <a:bodyPr wrap="square" rtlCol="0">
            <a:spAutoFit/>
          </a:bodyPr>
          <a:lstStyle/>
          <a:p>
            <a:pPr algn="ctr"/>
            <a:r>
              <a:rPr lang="de-CH" b="1" dirty="0">
                <a:latin typeface="Montserrat" pitchFamily="2" charset="0"/>
              </a:rPr>
              <a:t>Bewertungs-</a:t>
            </a:r>
          </a:p>
          <a:p>
            <a:pPr algn="ctr"/>
            <a:r>
              <a:rPr lang="de-CH" b="1" dirty="0" err="1">
                <a:latin typeface="Montserrat" pitchFamily="2" charset="0"/>
              </a:rPr>
              <a:t>möglichkeiten</a:t>
            </a:r>
            <a:endParaRPr lang="de-CH" b="1" dirty="0">
              <a:latin typeface="Montserrat" pitchFamily="2" charset="0"/>
            </a:endParaRPr>
          </a:p>
        </p:txBody>
      </p:sp>
      <p:cxnSp>
        <p:nvCxnSpPr>
          <p:cNvPr id="31" name="Gerader Verbinder 30">
            <a:extLst>
              <a:ext uri="{FF2B5EF4-FFF2-40B4-BE49-F238E27FC236}">
                <a16:creationId xmlns:a16="http://schemas.microsoft.com/office/drawing/2014/main" id="{2BBB93A5-7554-60D5-7358-419C64582063}"/>
              </a:ext>
            </a:extLst>
          </p:cNvPr>
          <p:cNvCxnSpPr/>
          <p:nvPr/>
        </p:nvCxnSpPr>
        <p:spPr>
          <a:xfrm>
            <a:off x="9660874" y="3899254"/>
            <a:ext cx="0" cy="1422206"/>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2" name="Ellipse 31">
            <a:extLst>
              <a:ext uri="{FF2B5EF4-FFF2-40B4-BE49-F238E27FC236}">
                <a16:creationId xmlns:a16="http://schemas.microsoft.com/office/drawing/2014/main" id="{3B183CEC-77A8-EABC-65CB-9E066928B048}"/>
              </a:ext>
            </a:extLst>
          </p:cNvPr>
          <p:cNvSpPr/>
          <p:nvPr/>
        </p:nvSpPr>
        <p:spPr>
          <a:xfrm>
            <a:off x="9445027" y="3652983"/>
            <a:ext cx="425783" cy="425783"/>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3" name="Textfeld 32">
            <a:extLst>
              <a:ext uri="{FF2B5EF4-FFF2-40B4-BE49-F238E27FC236}">
                <a16:creationId xmlns:a16="http://schemas.microsoft.com/office/drawing/2014/main" id="{533B065E-51B7-6374-766F-D74E87343C98}"/>
              </a:ext>
            </a:extLst>
          </p:cNvPr>
          <p:cNvSpPr txBox="1"/>
          <p:nvPr/>
        </p:nvSpPr>
        <p:spPr>
          <a:xfrm>
            <a:off x="8650768" y="5402098"/>
            <a:ext cx="2020210" cy="369332"/>
          </a:xfrm>
          <a:prstGeom prst="rect">
            <a:avLst/>
          </a:prstGeom>
          <a:noFill/>
        </p:spPr>
        <p:txBody>
          <a:bodyPr wrap="square" rtlCol="0">
            <a:spAutoFit/>
          </a:bodyPr>
          <a:lstStyle/>
          <a:p>
            <a:pPr algn="ctr"/>
            <a:r>
              <a:rPr lang="de-CH" b="1" dirty="0">
                <a:latin typeface="Montserrat" pitchFamily="2" charset="0"/>
              </a:rPr>
              <a:t>Community</a:t>
            </a:r>
          </a:p>
        </p:txBody>
      </p:sp>
      <p:cxnSp>
        <p:nvCxnSpPr>
          <p:cNvPr id="34" name="Gerader Verbinder 33">
            <a:extLst>
              <a:ext uri="{FF2B5EF4-FFF2-40B4-BE49-F238E27FC236}">
                <a16:creationId xmlns:a16="http://schemas.microsoft.com/office/drawing/2014/main" id="{0E9E174D-6062-D089-E8A6-54E4D1D245D7}"/>
              </a:ext>
            </a:extLst>
          </p:cNvPr>
          <p:cNvCxnSpPr>
            <a:cxnSpLocks/>
          </p:cNvCxnSpPr>
          <p:nvPr/>
        </p:nvCxnSpPr>
        <p:spPr>
          <a:xfrm flipH="1">
            <a:off x="9149633" y="400983"/>
            <a:ext cx="473339" cy="0"/>
          </a:xfrm>
          <a:prstGeom prst="line">
            <a:avLst/>
          </a:prstGeom>
          <a:ln w="762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a:extLst>
              <a:ext uri="{FF2B5EF4-FFF2-40B4-BE49-F238E27FC236}">
                <a16:creationId xmlns:a16="http://schemas.microsoft.com/office/drawing/2014/main" id="{37755A99-E773-1EF2-86FC-DCC0EFEA373D}"/>
              </a:ext>
            </a:extLst>
          </p:cNvPr>
          <p:cNvCxnSpPr>
            <a:cxnSpLocks/>
          </p:cNvCxnSpPr>
          <p:nvPr/>
        </p:nvCxnSpPr>
        <p:spPr>
          <a:xfrm flipH="1">
            <a:off x="9149633" y="802304"/>
            <a:ext cx="473339" cy="0"/>
          </a:xfrm>
          <a:prstGeom prst="line">
            <a:avLst/>
          </a:prstGeom>
          <a:ln w="76200">
            <a:gradFill>
              <a:gsLst>
                <a:gs pos="0">
                  <a:schemeClr val="bg2">
                    <a:lumMod val="25000"/>
                  </a:schemeClr>
                </a:gs>
                <a:gs pos="100000">
                  <a:schemeClr val="accent2"/>
                </a:gs>
              </a:gsLst>
              <a:lin ang="10800000" scaled="0"/>
            </a:gradFill>
          </a:ln>
        </p:spPr>
        <p:style>
          <a:lnRef idx="1">
            <a:schemeClr val="accent1"/>
          </a:lnRef>
          <a:fillRef idx="0">
            <a:schemeClr val="accent1"/>
          </a:fillRef>
          <a:effectRef idx="0">
            <a:schemeClr val="accent1"/>
          </a:effectRef>
          <a:fontRef idx="minor">
            <a:schemeClr val="tx1"/>
          </a:fontRef>
        </p:style>
      </p:cxnSp>
      <p:cxnSp>
        <p:nvCxnSpPr>
          <p:cNvPr id="37" name="Gerader Verbinder 36">
            <a:extLst>
              <a:ext uri="{FF2B5EF4-FFF2-40B4-BE49-F238E27FC236}">
                <a16:creationId xmlns:a16="http://schemas.microsoft.com/office/drawing/2014/main" id="{CB2E5C8D-9BA7-7099-B552-05EE088FEC14}"/>
              </a:ext>
            </a:extLst>
          </p:cNvPr>
          <p:cNvCxnSpPr>
            <a:cxnSpLocks/>
          </p:cNvCxnSpPr>
          <p:nvPr/>
        </p:nvCxnSpPr>
        <p:spPr>
          <a:xfrm flipH="1">
            <a:off x="9149633" y="1220133"/>
            <a:ext cx="473339" cy="0"/>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Gerader Verbinder 38">
            <a:extLst>
              <a:ext uri="{FF2B5EF4-FFF2-40B4-BE49-F238E27FC236}">
                <a16:creationId xmlns:a16="http://schemas.microsoft.com/office/drawing/2014/main" id="{6128AA0B-ED73-58A3-CBA1-C85CB87FD0AA}"/>
              </a:ext>
            </a:extLst>
          </p:cNvPr>
          <p:cNvCxnSpPr>
            <a:cxnSpLocks/>
          </p:cNvCxnSpPr>
          <p:nvPr/>
        </p:nvCxnSpPr>
        <p:spPr>
          <a:xfrm>
            <a:off x="3860800" y="3552613"/>
            <a:ext cx="0" cy="6401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Gerader Verbinder 40">
            <a:extLst>
              <a:ext uri="{FF2B5EF4-FFF2-40B4-BE49-F238E27FC236}">
                <a16:creationId xmlns:a16="http://schemas.microsoft.com/office/drawing/2014/main" id="{AA0386C7-6CC3-B1A7-33D1-2DFA762B9DDD}"/>
              </a:ext>
            </a:extLst>
          </p:cNvPr>
          <p:cNvCxnSpPr>
            <a:cxnSpLocks/>
          </p:cNvCxnSpPr>
          <p:nvPr/>
        </p:nvCxnSpPr>
        <p:spPr>
          <a:xfrm>
            <a:off x="6410960" y="3552613"/>
            <a:ext cx="0" cy="6401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Gerader Verbinder 41">
            <a:extLst>
              <a:ext uri="{FF2B5EF4-FFF2-40B4-BE49-F238E27FC236}">
                <a16:creationId xmlns:a16="http://schemas.microsoft.com/office/drawing/2014/main" id="{E9AAAAC1-E4E2-4FC6-16CC-D4F5AB9A06B6}"/>
              </a:ext>
            </a:extLst>
          </p:cNvPr>
          <p:cNvCxnSpPr>
            <a:cxnSpLocks/>
          </p:cNvCxnSpPr>
          <p:nvPr/>
        </p:nvCxnSpPr>
        <p:spPr>
          <a:xfrm>
            <a:off x="10979888" y="3552613"/>
            <a:ext cx="0" cy="6401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Gerader Verbinder 42">
            <a:extLst>
              <a:ext uri="{FF2B5EF4-FFF2-40B4-BE49-F238E27FC236}">
                <a16:creationId xmlns:a16="http://schemas.microsoft.com/office/drawing/2014/main" id="{0456103D-1A5A-240A-28F8-0E10BC15B31E}"/>
              </a:ext>
            </a:extLst>
          </p:cNvPr>
          <p:cNvCxnSpPr>
            <a:cxnSpLocks/>
          </p:cNvCxnSpPr>
          <p:nvPr/>
        </p:nvCxnSpPr>
        <p:spPr>
          <a:xfrm>
            <a:off x="701624" y="3552613"/>
            <a:ext cx="0" cy="6401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Gerader Verbinder 43">
            <a:extLst>
              <a:ext uri="{FF2B5EF4-FFF2-40B4-BE49-F238E27FC236}">
                <a16:creationId xmlns:a16="http://schemas.microsoft.com/office/drawing/2014/main" id="{566E46E6-5771-5D02-3412-CBFCC3750338}"/>
              </a:ext>
            </a:extLst>
          </p:cNvPr>
          <p:cNvCxnSpPr>
            <a:cxnSpLocks/>
          </p:cNvCxnSpPr>
          <p:nvPr/>
        </p:nvCxnSpPr>
        <p:spPr>
          <a:xfrm>
            <a:off x="9149633" y="299597"/>
            <a:ext cx="0" cy="2027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Gerader Verbinder 45">
            <a:extLst>
              <a:ext uri="{FF2B5EF4-FFF2-40B4-BE49-F238E27FC236}">
                <a16:creationId xmlns:a16="http://schemas.microsoft.com/office/drawing/2014/main" id="{305E23A0-1540-4D65-B91D-B2C8ED8007D2}"/>
              </a:ext>
            </a:extLst>
          </p:cNvPr>
          <p:cNvCxnSpPr>
            <a:cxnSpLocks/>
          </p:cNvCxnSpPr>
          <p:nvPr/>
        </p:nvCxnSpPr>
        <p:spPr>
          <a:xfrm>
            <a:off x="9622972" y="299596"/>
            <a:ext cx="0" cy="2027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Gerader Verbinder 46">
            <a:extLst>
              <a:ext uri="{FF2B5EF4-FFF2-40B4-BE49-F238E27FC236}">
                <a16:creationId xmlns:a16="http://schemas.microsoft.com/office/drawing/2014/main" id="{DC4C5EAC-AF43-CADF-876B-15721AA5F7E9}"/>
              </a:ext>
            </a:extLst>
          </p:cNvPr>
          <p:cNvCxnSpPr>
            <a:cxnSpLocks/>
          </p:cNvCxnSpPr>
          <p:nvPr/>
        </p:nvCxnSpPr>
        <p:spPr>
          <a:xfrm>
            <a:off x="9148087" y="700918"/>
            <a:ext cx="0" cy="2027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Gerader Verbinder 47">
            <a:extLst>
              <a:ext uri="{FF2B5EF4-FFF2-40B4-BE49-F238E27FC236}">
                <a16:creationId xmlns:a16="http://schemas.microsoft.com/office/drawing/2014/main" id="{0D0145D6-4D93-71B9-9469-B7F9D39C96EE}"/>
              </a:ext>
            </a:extLst>
          </p:cNvPr>
          <p:cNvCxnSpPr>
            <a:cxnSpLocks/>
          </p:cNvCxnSpPr>
          <p:nvPr/>
        </p:nvCxnSpPr>
        <p:spPr>
          <a:xfrm>
            <a:off x="9622972" y="700918"/>
            <a:ext cx="0" cy="2027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Gerader Verbinder 48">
            <a:extLst>
              <a:ext uri="{FF2B5EF4-FFF2-40B4-BE49-F238E27FC236}">
                <a16:creationId xmlns:a16="http://schemas.microsoft.com/office/drawing/2014/main" id="{035605B5-230F-8E3D-7481-3345E37368D4}"/>
              </a:ext>
            </a:extLst>
          </p:cNvPr>
          <p:cNvCxnSpPr>
            <a:cxnSpLocks/>
          </p:cNvCxnSpPr>
          <p:nvPr/>
        </p:nvCxnSpPr>
        <p:spPr>
          <a:xfrm>
            <a:off x="9147404" y="1118747"/>
            <a:ext cx="0" cy="2027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Gerader Verbinder 49">
            <a:extLst>
              <a:ext uri="{FF2B5EF4-FFF2-40B4-BE49-F238E27FC236}">
                <a16:creationId xmlns:a16="http://schemas.microsoft.com/office/drawing/2014/main" id="{60DDC099-4DCB-C342-A893-7C83F8C792F6}"/>
              </a:ext>
            </a:extLst>
          </p:cNvPr>
          <p:cNvCxnSpPr>
            <a:cxnSpLocks/>
          </p:cNvCxnSpPr>
          <p:nvPr/>
        </p:nvCxnSpPr>
        <p:spPr>
          <a:xfrm>
            <a:off x="9625694" y="1118747"/>
            <a:ext cx="0" cy="2027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Textfeld 50">
            <a:extLst>
              <a:ext uri="{FF2B5EF4-FFF2-40B4-BE49-F238E27FC236}">
                <a16:creationId xmlns:a16="http://schemas.microsoft.com/office/drawing/2014/main" id="{A391497C-97B4-E20D-27E8-641EB9029AFE}"/>
              </a:ext>
            </a:extLst>
          </p:cNvPr>
          <p:cNvSpPr txBox="1"/>
          <p:nvPr/>
        </p:nvSpPr>
        <p:spPr>
          <a:xfrm>
            <a:off x="9657919" y="231704"/>
            <a:ext cx="2382996" cy="338554"/>
          </a:xfrm>
          <a:prstGeom prst="rect">
            <a:avLst/>
          </a:prstGeom>
          <a:noFill/>
        </p:spPr>
        <p:txBody>
          <a:bodyPr wrap="square" rtlCol="0">
            <a:spAutoFit/>
          </a:bodyPr>
          <a:lstStyle/>
          <a:p>
            <a:r>
              <a:rPr lang="de-CH" sz="1600" dirty="0">
                <a:latin typeface="Montserrat" pitchFamily="2" charset="0"/>
              </a:rPr>
              <a:t>Vor Transaktion</a:t>
            </a:r>
          </a:p>
        </p:txBody>
      </p:sp>
      <p:sp>
        <p:nvSpPr>
          <p:cNvPr id="52" name="Textfeld 51">
            <a:extLst>
              <a:ext uri="{FF2B5EF4-FFF2-40B4-BE49-F238E27FC236}">
                <a16:creationId xmlns:a16="http://schemas.microsoft.com/office/drawing/2014/main" id="{52BEA458-C769-BB06-59A1-BFDBEB5A07D2}"/>
              </a:ext>
            </a:extLst>
          </p:cNvPr>
          <p:cNvSpPr txBox="1"/>
          <p:nvPr/>
        </p:nvSpPr>
        <p:spPr>
          <a:xfrm>
            <a:off x="9657919" y="623866"/>
            <a:ext cx="2479875" cy="338554"/>
          </a:xfrm>
          <a:prstGeom prst="rect">
            <a:avLst/>
          </a:prstGeom>
          <a:noFill/>
        </p:spPr>
        <p:txBody>
          <a:bodyPr wrap="square" rtlCol="0">
            <a:spAutoFit/>
          </a:bodyPr>
          <a:lstStyle/>
          <a:p>
            <a:r>
              <a:rPr lang="de-CH" sz="1600" dirty="0">
                <a:latin typeface="Montserrat" pitchFamily="2" charset="0"/>
              </a:rPr>
              <a:t>Während Transaktion</a:t>
            </a:r>
          </a:p>
        </p:txBody>
      </p:sp>
      <p:sp>
        <p:nvSpPr>
          <p:cNvPr id="53" name="Textfeld 52">
            <a:extLst>
              <a:ext uri="{FF2B5EF4-FFF2-40B4-BE49-F238E27FC236}">
                <a16:creationId xmlns:a16="http://schemas.microsoft.com/office/drawing/2014/main" id="{9A0BCE4D-7D1A-C976-E6D2-F488F930F33B}"/>
              </a:ext>
            </a:extLst>
          </p:cNvPr>
          <p:cNvSpPr txBox="1"/>
          <p:nvPr/>
        </p:nvSpPr>
        <p:spPr>
          <a:xfrm>
            <a:off x="9660873" y="1050855"/>
            <a:ext cx="2382996" cy="338554"/>
          </a:xfrm>
          <a:prstGeom prst="rect">
            <a:avLst/>
          </a:prstGeom>
          <a:noFill/>
        </p:spPr>
        <p:txBody>
          <a:bodyPr wrap="square" rtlCol="0">
            <a:spAutoFit/>
          </a:bodyPr>
          <a:lstStyle/>
          <a:p>
            <a:r>
              <a:rPr lang="de-CH" sz="1600" dirty="0">
                <a:latin typeface="Montserrat" pitchFamily="2" charset="0"/>
              </a:rPr>
              <a:t>Nach Transaktion</a:t>
            </a:r>
          </a:p>
        </p:txBody>
      </p:sp>
      <p:sp>
        <p:nvSpPr>
          <p:cNvPr id="54" name="Textfeld 53">
            <a:extLst>
              <a:ext uri="{FF2B5EF4-FFF2-40B4-BE49-F238E27FC236}">
                <a16:creationId xmlns:a16="http://schemas.microsoft.com/office/drawing/2014/main" id="{D3843609-AE52-DDD4-B198-44FB795ED712}"/>
              </a:ext>
            </a:extLst>
          </p:cNvPr>
          <p:cNvSpPr txBox="1"/>
          <p:nvPr/>
        </p:nvSpPr>
        <p:spPr>
          <a:xfrm rot="16200000">
            <a:off x="339081" y="3026743"/>
            <a:ext cx="719280" cy="338554"/>
          </a:xfrm>
          <a:prstGeom prst="rect">
            <a:avLst/>
          </a:prstGeom>
          <a:noFill/>
        </p:spPr>
        <p:txBody>
          <a:bodyPr wrap="square" rtlCol="0">
            <a:spAutoFit/>
          </a:bodyPr>
          <a:lstStyle/>
          <a:p>
            <a:r>
              <a:rPr lang="de-CH" sz="1600" dirty="0">
                <a:latin typeface="Montserrat" pitchFamily="2" charset="0"/>
              </a:rPr>
              <a:t>Vor</a:t>
            </a:r>
          </a:p>
        </p:txBody>
      </p:sp>
      <p:sp>
        <p:nvSpPr>
          <p:cNvPr id="55" name="Textfeld 54">
            <a:extLst>
              <a:ext uri="{FF2B5EF4-FFF2-40B4-BE49-F238E27FC236}">
                <a16:creationId xmlns:a16="http://schemas.microsoft.com/office/drawing/2014/main" id="{C036666B-0715-7128-9A06-F91F9ACAFEB7}"/>
              </a:ext>
            </a:extLst>
          </p:cNvPr>
          <p:cNvSpPr txBox="1"/>
          <p:nvPr/>
        </p:nvSpPr>
        <p:spPr>
          <a:xfrm rot="16200000">
            <a:off x="3275427" y="2790886"/>
            <a:ext cx="1170747" cy="338554"/>
          </a:xfrm>
          <a:prstGeom prst="rect">
            <a:avLst/>
          </a:prstGeom>
          <a:noFill/>
        </p:spPr>
        <p:txBody>
          <a:bodyPr wrap="square" rtlCol="0">
            <a:spAutoFit/>
          </a:bodyPr>
          <a:lstStyle/>
          <a:p>
            <a:r>
              <a:rPr lang="de-CH" sz="1600" dirty="0">
                <a:latin typeface="Montserrat" pitchFamily="2" charset="0"/>
              </a:rPr>
              <a:t>Während</a:t>
            </a:r>
          </a:p>
        </p:txBody>
      </p:sp>
      <p:sp>
        <p:nvSpPr>
          <p:cNvPr id="56" name="Textfeld 55">
            <a:extLst>
              <a:ext uri="{FF2B5EF4-FFF2-40B4-BE49-F238E27FC236}">
                <a16:creationId xmlns:a16="http://schemas.microsoft.com/office/drawing/2014/main" id="{781B66D6-BF02-9B3E-9E91-E656D2B90ADE}"/>
              </a:ext>
            </a:extLst>
          </p:cNvPr>
          <p:cNvSpPr txBox="1"/>
          <p:nvPr/>
        </p:nvSpPr>
        <p:spPr>
          <a:xfrm rot="16200000">
            <a:off x="6012354" y="2984729"/>
            <a:ext cx="797213" cy="338554"/>
          </a:xfrm>
          <a:prstGeom prst="rect">
            <a:avLst/>
          </a:prstGeom>
          <a:noFill/>
        </p:spPr>
        <p:txBody>
          <a:bodyPr wrap="square" rtlCol="0">
            <a:spAutoFit/>
          </a:bodyPr>
          <a:lstStyle/>
          <a:p>
            <a:r>
              <a:rPr lang="de-CH" sz="1600" dirty="0">
                <a:latin typeface="Montserrat" pitchFamily="2" charset="0"/>
              </a:rPr>
              <a:t>Nach</a:t>
            </a:r>
          </a:p>
        </p:txBody>
      </p:sp>
      <p:sp>
        <p:nvSpPr>
          <p:cNvPr id="3" name="Inhaltsplatzhalter 2">
            <a:extLst>
              <a:ext uri="{FF2B5EF4-FFF2-40B4-BE49-F238E27FC236}">
                <a16:creationId xmlns:a16="http://schemas.microsoft.com/office/drawing/2014/main" id="{335263FA-4600-D09E-EC82-FD6DB3411214}"/>
              </a:ext>
            </a:extLst>
          </p:cNvPr>
          <p:cNvSpPr txBox="1">
            <a:spLocks/>
          </p:cNvSpPr>
          <p:nvPr/>
        </p:nvSpPr>
        <p:spPr>
          <a:xfrm rot="16200000">
            <a:off x="9222125" y="3425302"/>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200"/>
              </a:spcBef>
              <a:buFont typeface="Arial" panose="020B0604020202020204" pitchFamily="34" charset="0"/>
              <a:buNone/>
            </a:pPr>
            <a:r>
              <a:rPr lang="de-DE" sz="1200" kern="1500" dirty="0" err="1">
                <a:latin typeface="Montserrat italic" pitchFamily="2" charset="0"/>
              </a:rPr>
              <a:t>MeisterA</a:t>
            </a:r>
            <a:r>
              <a:rPr lang="de-DE" sz="1200" kern="1500" dirty="0">
                <a:latin typeface="Montserrat italic" pitchFamily="2" charset="0"/>
              </a:rPr>
              <a:t>, </a:t>
            </a:r>
            <a:r>
              <a:rPr lang="de-DE" sz="1200" kern="1500" dirty="0" err="1">
                <a:latin typeface="Montserrat italic" pitchFamily="2" charset="0"/>
              </a:rPr>
              <a:t>WiederwaldT</a:t>
            </a:r>
            <a:r>
              <a:rPr lang="de-DE" sz="1200" kern="1500" dirty="0">
                <a:latin typeface="Montserrat italic" pitchFamily="2" charset="0"/>
              </a:rPr>
              <a:t>, </a:t>
            </a:r>
            <a:r>
              <a:rPr lang="de-DE" sz="1200" kern="1500" dirty="0" err="1">
                <a:latin typeface="Montserrat italic" pitchFamily="2" charset="0"/>
              </a:rPr>
              <a:t>EibelF</a:t>
            </a:r>
            <a:r>
              <a:rPr lang="de-DE" sz="1200" kern="1500" dirty="0">
                <a:latin typeface="Montserrat italic" pitchFamily="2" charset="0"/>
              </a:rPr>
              <a:t>, </a:t>
            </a:r>
            <a:r>
              <a:rPr lang="de-DE" sz="1200" kern="1500" dirty="0" err="1">
                <a:latin typeface="Montserrat italic" pitchFamily="2" charset="0"/>
              </a:rPr>
              <a:t>MandlehrD</a:t>
            </a:r>
            <a:endParaRPr lang="de-CH" sz="1800" kern="1500" dirty="0">
              <a:latin typeface="Montserrat italic" pitchFamily="2" charset="0"/>
            </a:endParaRPr>
          </a:p>
        </p:txBody>
      </p:sp>
    </p:spTree>
    <p:extLst>
      <p:ext uri="{BB962C8B-B14F-4D97-AF65-F5344CB8AC3E}">
        <p14:creationId xmlns:p14="http://schemas.microsoft.com/office/powerpoint/2010/main" val="2529159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0" y="19953"/>
            <a:ext cx="9554578" cy="1581788"/>
          </a:xfrm>
        </p:spPr>
        <p:txBody>
          <a:bodyPr>
            <a:normAutofit/>
          </a:bodyPr>
          <a:lstStyle/>
          <a:p>
            <a:pPr algn="ctr"/>
            <a:r>
              <a:rPr lang="de-CH" sz="4800" dirty="0"/>
              <a:t>CONSUMER TOUCHPOINTS</a:t>
            </a:r>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7489" y="0"/>
            <a:ext cx="904511" cy="904511"/>
          </a:xfrm>
          <a:prstGeom prst="rect">
            <a:avLst/>
          </a:prstGeom>
        </p:spPr>
      </p:pic>
      <p:sp>
        <p:nvSpPr>
          <p:cNvPr id="5" name="Textfeld 4">
            <a:extLst>
              <a:ext uri="{FF2B5EF4-FFF2-40B4-BE49-F238E27FC236}">
                <a16:creationId xmlns:a16="http://schemas.microsoft.com/office/drawing/2014/main" id="{4692049E-D648-DDC8-97F0-542B4628FB37}"/>
              </a:ext>
            </a:extLst>
          </p:cNvPr>
          <p:cNvSpPr txBox="1"/>
          <p:nvPr/>
        </p:nvSpPr>
        <p:spPr>
          <a:xfrm>
            <a:off x="11353800" y="6010049"/>
            <a:ext cx="838200" cy="646331"/>
          </a:xfrm>
          <a:prstGeom prst="rect">
            <a:avLst/>
          </a:prstGeom>
          <a:noFill/>
        </p:spPr>
        <p:txBody>
          <a:bodyPr wrap="square" rtlCol="0">
            <a:spAutoFit/>
          </a:bodyPr>
          <a:lstStyle/>
          <a:p>
            <a:r>
              <a:rPr lang="de-CH" sz="3600" b="1" dirty="0">
                <a:latin typeface="Montserrat" pitchFamily="2" charset="0"/>
              </a:rPr>
              <a:t>06</a:t>
            </a:r>
          </a:p>
        </p:txBody>
      </p:sp>
      <p:sp>
        <p:nvSpPr>
          <p:cNvPr id="12" name="Rechteck 11">
            <a:extLst>
              <a:ext uri="{FF2B5EF4-FFF2-40B4-BE49-F238E27FC236}">
                <a16:creationId xmlns:a16="http://schemas.microsoft.com/office/drawing/2014/main" id="{102BDD1D-6004-B17B-C72F-52CC6B1F8E6F}"/>
              </a:ext>
            </a:extLst>
          </p:cNvPr>
          <p:cNvSpPr/>
          <p:nvPr/>
        </p:nvSpPr>
        <p:spPr>
          <a:xfrm>
            <a:off x="0" y="6756401"/>
            <a:ext cx="12192000" cy="101600"/>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hteck 7">
            <a:extLst>
              <a:ext uri="{FF2B5EF4-FFF2-40B4-BE49-F238E27FC236}">
                <a16:creationId xmlns:a16="http://schemas.microsoft.com/office/drawing/2014/main" id="{B8F57976-BD50-4679-4156-D2FDECD84453}"/>
              </a:ext>
            </a:extLst>
          </p:cNvPr>
          <p:cNvSpPr/>
          <p:nvPr/>
        </p:nvSpPr>
        <p:spPr>
          <a:xfrm>
            <a:off x="504854" y="1180061"/>
            <a:ext cx="2296098" cy="144643"/>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9" name="Rechteck 8">
            <a:extLst>
              <a:ext uri="{FF2B5EF4-FFF2-40B4-BE49-F238E27FC236}">
                <a16:creationId xmlns:a16="http://schemas.microsoft.com/office/drawing/2014/main" id="{C77DF27A-7082-D352-79A9-D6AC3CC048F8}"/>
              </a:ext>
            </a:extLst>
          </p:cNvPr>
          <p:cNvSpPr/>
          <p:nvPr/>
        </p:nvSpPr>
        <p:spPr>
          <a:xfrm>
            <a:off x="1439480" y="1789305"/>
            <a:ext cx="2061502" cy="4285334"/>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0" name="Textfeld 9">
            <a:extLst>
              <a:ext uri="{FF2B5EF4-FFF2-40B4-BE49-F238E27FC236}">
                <a16:creationId xmlns:a16="http://schemas.microsoft.com/office/drawing/2014/main" id="{271032B2-3B5E-885C-CDA6-0881604C22B7}"/>
              </a:ext>
            </a:extLst>
          </p:cNvPr>
          <p:cNvSpPr txBox="1"/>
          <p:nvPr/>
        </p:nvSpPr>
        <p:spPr>
          <a:xfrm>
            <a:off x="2308478" y="1900125"/>
            <a:ext cx="3697686" cy="3897477"/>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de-DE" sz="2800" b="0" i="0" u="none" strike="noStrike" dirty="0">
                <a:latin typeface="Montserrat" pitchFamily="2" charset="0"/>
              </a:rPr>
              <a:t>Event</a:t>
            </a:r>
          </a:p>
          <a:p>
            <a:pPr marL="285750" indent="-285750" algn="l">
              <a:lnSpc>
                <a:spcPct val="150000"/>
              </a:lnSpc>
              <a:buFont typeface="Arial" panose="020B0604020202020204" pitchFamily="34" charset="0"/>
              <a:buChar char="•"/>
            </a:pPr>
            <a:r>
              <a:rPr lang="de-DE" sz="2800" b="0" i="0" u="none" strike="noStrike" dirty="0">
                <a:latin typeface="Montserrat" pitchFamily="2" charset="0"/>
              </a:rPr>
              <a:t>Vorteil</a:t>
            </a:r>
          </a:p>
          <a:p>
            <a:pPr marL="285750" indent="-285750" algn="l">
              <a:lnSpc>
                <a:spcPct val="150000"/>
              </a:lnSpc>
              <a:buFont typeface="Arial" panose="020B0604020202020204" pitchFamily="34" charset="0"/>
              <a:buChar char="•"/>
            </a:pPr>
            <a:r>
              <a:rPr lang="de-DE" sz="2800" b="0" i="0" u="none" strike="noStrike" dirty="0" err="1">
                <a:latin typeface="Montserrat" pitchFamily="2" charset="0"/>
              </a:rPr>
              <a:t>Social</a:t>
            </a:r>
            <a:r>
              <a:rPr lang="de-DE" sz="2800" b="0" i="0" u="none" strike="noStrike" dirty="0">
                <a:latin typeface="Montserrat" pitchFamily="2" charset="0"/>
              </a:rPr>
              <a:t> Media</a:t>
            </a:r>
          </a:p>
          <a:p>
            <a:pPr marL="285750" indent="-285750" algn="l">
              <a:lnSpc>
                <a:spcPct val="150000"/>
              </a:lnSpc>
              <a:buFont typeface="Arial" panose="020B0604020202020204" pitchFamily="34" charset="0"/>
              <a:buChar char="•"/>
            </a:pPr>
            <a:r>
              <a:rPr lang="de-DE" sz="2800" b="0" i="0" u="none" strike="noStrike" dirty="0">
                <a:latin typeface="Montserrat" pitchFamily="2" charset="0"/>
              </a:rPr>
              <a:t>Konfigurator</a:t>
            </a:r>
          </a:p>
          <a:p>
            <a:pPr marL="285750" indent="-285750" algn="l">
              <a:lnSpc>
                <a:spcPct val="150000"/>
              </a:lnSpc>
              <a:buFont typeface="Arial" panose="020B0604020202020204" pitchFamily="34" charset="0"/>
              <a:buChar char="•"/>
            </a:pPr>
            <a:r>
              <a:rPr lang="de-DE" sz="2800" b="0" i="0" u="none" strike="noStrike" dirty="0">
                <a:latin typeface="Montserrat" pitchFamily="2" charset="0"/>
              </a:rPr>
              <a:t>Bewerten</a:t>
            </a:r>
          </a:p>
          <a:p>
            <a:pPr marL="285750" indent="-285750" algn="l">
              <a:lnSpc>
                <a:spcPct val="150000"/>
              </a:lnSpc>
              <a:buFont typeface="Arial" panose="020B0604020202020204" pitchFamily="34" charset="0"/>
              <a:buChar char="•"/>
            </a:pPr>
            <a:r>
              <a:rPr lang="de-DE" sz="2800" b="0" i="0" u="none" strike="noStrike" dirty="0">
                <a:latin typeface="Montserrat" pitchFamily="2" charset="0"/>
              </a:rPr>
              <a:t>Community</a:t>
            </a:r>
            <a:endParaRPr lang="de-CH" sz="2800" dirty="0">
              <a:latin typeface="Montserrat" pitchFamily="2" charset="0"/>
            </a:endParaRPr>
          </a:p>
        </p:txBody>
      </p:sp>
      <p:sp>
        <p:nvSpPr>
          <p:cNvPr id="3" name="Inhaltsplatzhalter 2">
            <a:extLst>
              <a:ext uri="{FF2B5EF4-FFF2-40B4-BE49-F238E27FC236}">
                <a16:creationId xmlns:a16="http://schemas.microsoft.com/office/drawing/2014/main" id="{F8A64DA7-9595-997B-D957-FD73F427E102}"/>
              </a:ext>
            </a:extLst>
          </p:cNvPr>
          <p:cNvSpPr txBox="1">
            <a:spLocks/>
          </p:cNvSpPr>
          <p:nvPr/>
        </p:nvSpPr>
        <p:spPr>
          <a:xfrm rot="16200000">
            <a:off x="9162771" y="3419676"/>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200"/>
              </a:spcBef>
              <a:buFont typeface="Arial" panose="020B0604020202020204" pitchFamily="34" charset="0"/>
              <a:buNone/>
            </a:pPr>
            <a:r>
              <a:rPr lang="de-DE" sz="1600" kern="1500" dirty="0" err="1">
                <a:latin typeface="Montserrat italic" pitchFamily="2" charset="0"/>
              </a:rPr>
              <a:t>MeisterA</a:t>
            </a:r>
            <a:r>
              <a:rPr lang="de-DE" sz="1600" kern="1500" dirty="0">
                <a:latin typeface="Montserrat italic" pitchFamily="2" charset="0"/>
              </a:rPr>
              <a:t>, </a:t>
            </a:r>
            <a:r>
              <a:rPr lang="de-DE" sz="1600" kern="1500" dirty="0" err="1">
                <a:latin typeface="Montserrat italic" pitchFamily="2" charset="0"/>
              </a:rPr>
              <a:t>WiederwaldT</a:t>
            </a:r>
            <a:r>
              <a:rPr lang="de-DE" sz="1600" kern="1500" dirty="0">
                <a:latin typeface="Montserrat italic" pitchFamily="2" charset="0"/>
              </a:rPr>
              <a:t>, </a:t>
            </a:r>
            <a:r>
              <a:rPr lang="de-DE" sz="1600" kern="1500" dirty="0" err="1">
                <a:latin typeface="Montserrat italic" pitchFamily="2" charset="0"/>
              </a:rPr>
              <a:t>EibelF</a:t>
            </a:r>
            <a:r>
              <a:rPr lang="de-DE" sz="1600" kern="1500" dirty="0">
                <a:latin typeface="Montserrat italic" pitchFamily="2" charset="0"/>
              </a:rPr>
              <a:t>, </a:t>
            </a:r>
            <a:r>
              <a:rPr lang="de-DE" sz="1600" kern="1500" dirty="0" err="1">
                <a:latin typeface="Montserrat italic" pitchFamily="2" charset="0"/>
              </a:rPr>
              <a:t>MandlehrD</a:t>
            </a:r>
            <a:endParaRPr lang="de-CH" sz="2400" kern="1500" dirty="0">
              <a:latin typeface="Montserrat italic" pitchFamily="2" charset="0"/>
            </a:endParaRPr>
          </a:p>
        </p:txBody>
      </p:sp>
    </p:spTree>
    <p:extLst>
      <p:ext uri="{BB962C8B-B14F-4D97-AF65-F5344CB8AC3E}">
        <p14:creationId xmlns:p14="http://schemas.microsoft.com/office/powerpoint/2010/main" val="1855300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1177318" y="1049060"/>
            <a:ext cx="9656794" cy="2203904"/>
          </a:xfrm>
        </p:spPr>
        <p:txBody>
          <a:bodyPr>
            <a:normAutofit/>
          </a:bodyPr>
          <a:lstStyle/>
          <a:p>
            <a:r>
              <a:rPr lang="de-CH" sz="6000" dirty="0"/>
              <a:t>COSTUMER JOURNEY</a:t>
            </a:r>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04511" cy="904511"/>
          </a:xfrm>
          <a:prstGeom prst="rect">
            <a:avLst/>
          </a:prstGeom>
        </p:spPr>
      </p:pic>
      <p:sp>
        <p:nvSpPr>
          <p:cNvPr id="5" name="Textfeld 4">
            <a:extLst>
              <a:ext uri="{FF2B5EF4-FFF2-40B4-BE49-F238E27FC236}">
                <a16:creationId xmlns:a16="http://schemas.microsoft.com/office/drawing/2014/main" id="{088825BE-B4EF-5E33-4D98-DC3240F5AB25}"/>
              </a:ext>
            </a:extLst>
          </p:cNvPr>
          <p:cNvSpPr txBox="1"/>
          <p:nvPr/>
        </p:nvSpPr>
        <p:spPr>
          <a:xfrm>
            <a:off x="11353800" y="6176963"/>
            <a:ext cx="838200" cy="646331"/>
          </a:xfrm>
          <a:prstGeom prst="rect">
            <a:avLst/>
          </a:prstGeom>
          <a:noFill/>
        </p:spPr>
        <p:txBody>
          <a:bodyPr wrap="square" rtlCol="0">
            <a:spAutoFit/>
          </a:bodyPr>
          <a:lstStyle/>
          <a:p>
            <a:r>
              <a:rPr lang="de-CH" sz="3600" b="1" dirty="0">
                <a:latin typeface="Montserrat" pitchFamily="2" charset="0"/>
              </a:rPr>
              <a:t>07</a:t>
            </a:r>
          </a:p>
        </p:txBody>
      </p:sp>
      <p:sp>
        <p:nvSpPr>
          <p:cNvPr id="6" name="Textfeld 5">
            <a:extLst>
              <a:ext uri="{FF2B5EF4-FFF2-40B4-BE49-F238E27FC236}">
                <a16:creationId xmlns:a16="http://schemas.microsoft.com/office/drawing/2014/main" id="{45D5EF3D-2DD9-77AC-4831-82E44949E7E3}"/>
              </a:ext>
            </a:extLst>
          </p:cNvPr>
          <p:cNvSpPr txBox="1"/>
          <p:nvPr/>
        </p:nvSpPr>
        <p:spPr>
          <a:xfrm>
            <a:off x="1177318" y="5335098"/>
            <a:ext cx="3357454" cy="461665"/>
          </a:xfrm>
          <a:prstGeom prst="rect">
            <a:avLst/>
          </a:prstGeom>
          <a:noFill/>
        </p:spPr>
        <p:txBody>
          <a:bodyPr wrap="square" rtlCol="0">
            <a:spAutoFit/>
          </a:bodyPr>
          <a:lstStyle/>
          <a:p>
            <a:r>
              <a:rPr lang="de-CH" sz="2400" b="1" dirty="0">
                <a:latin typeface="Montserrat" pitchFamily="2" charset="0"/>
              </a:rPr>
              <a:t>05 </a:t>
            </a:r>
            <a:r>
              <a:rPr lang="de-CH" sz="2400" dirty="0" err="1">
                <a:latin typeface="Montserrat" pitchFamily="2" charset="0"/>
              </a:rPr>
              <a:t>Loyalty</a:t>
            </a:r>
            <a:r>
              <a:rPr lang="de-CH" sz="2400" dirty="0">
                <a:latin typeface="Montserrat" pitchFamily="2" charset="0"/>
              </a:rPr>
              <a:t>-Phase</a:t>
            </a:r>
          </a:p>
        </p:txBody>
      </p:sp>
      <p:sp>
        <p:nvSpPr>
          <p:cNvPr id="7" name="Textfeld 6">
            <a:extLst>
              <a:ext uri="{FF2B5EF4-FFF2-40B4-BE49-F238E27FC236}">
                <a16:creationId xmlns:a16="http://schemas.microsoft.com/office/drawing/2014/main" id="{919C790D-4E38-67C8-10F0-8A275A850207}"/>
              </a:ext>
            </a:extLst>
          </p:cNvPr>
          <p:cNvSpPr txBox="1"/>
          <p:nvPr/>
        </p:nvSpPr>
        <p:spPr>
          <a:xfrm>
            <a:off x="1177318" y="3585443"/>
            <a:ext cx="3592452" cy="461665"/>
          </a:xfrm>
          <a:prstGeom prst="rect">
            <a:avLst/>
          </a:prstGeom>
          <a:noFill/>
        </p:spPr>
        <p:txBody>
          <a:bodyPr wrap="square" rtlCol="0">
            <a:spAutoFit/>
          </a:bodyPr>
          <a:lstStyle/>
          <a:p>
            <a:r>
              <a:rPr lang="de-CH" sz="2400" b="1" dirty="0">
                <a:latin typeface="Montserrat" pitchFamily="2" charset="0"/>
              </a:rPr>
              <a:t>02 </a:t>
            </a:r>
            <a:r>
              <a:rPr lang="de-CH" sz="2400" dirty="0">
                <a:latin typeface="Montserrat" pitchFamily="2" charset="0"/>
              </a:rPr>
              <a:t>Evaluations-Phase</a:t>
            </a:r>
          </a:p>
        </p:txBody>
      </p:sp>
      <p:sp>
        <p:nvSpPr>
          <p:cNvPr id="8" name="Textfeld 7">
            <a:extLst>
              <a:ext uri="{FF2B5EF4-FFF2-40B4-BE49-F238E27FC236}">
                <a16:creationId xmlns:a16="http://schemas.microsoft.com/office/drawing/2014/main" id="{528B9A27-40CC-17D0-E2F2-7FF2CD564D5C}"/>
              </a:ext>
            </a:extLst>
          </p:cNvPr>
          <p:cNvSpPr txBox="1"/>
          <p:nvPr/>
        </p:nvSpPr>
        <p:spPr>
          <a:xfrm>
            <a:off x="1177318" y="4174840"/>
            <a:ext cx="3357454" cy="461665"/>
          </a:xfrm>
          <a:prstGeom prst="rect">
            <a:avLst/>
          </a:prstGeom>
          <a:noFill/>
        </p:spPr>
        <p:txBody>
          <a:bodyPr wrap="square" rtlCol="0">
            <a:spAutoFit/>
          </a:bodyPr>
          <a:lstStyle/>
          <a:p>
            <a:r>
              <a:rPr lang="de-CH" sz="2400" b="1" dirty="0">
                <a:latin typeface="Montserrat" pitchFamily="2" charset="0"/>
              </a:rPr>
              <a:t>03 </a:t>
            </a:r>
            <a:r>
              <a:rPr lang="de-CH" sz="2400" dirty="0">
                <a:latin typeface="Montserrat" pitchFamily="2" charset="0"/>
              </a:rPr>
              <a:t>Action-Phase</a:t>
            </a:r>
          </a:p>
        </p:txBody>
      </p:sp>
      <p:sp>
        <p:nvSpPr>
          <p:cNvPr id="9" name="Textfeld 8">
            <a:extLst>
              <a:ext uri="{FF2B5EF4-FFF2-40B4-BE49-F238E27FC236}">
                <a16:creationId xmlns:a16="http://schemas.microsoft.com/office/drawing/2014/main" id="{34157262-3624-3FC6-F5F1-1D16A8E84DED}"/>
              </a:ext>
            </a:extLst>
          </p:cNvPr>
          <p:cNvSpPr txBox="1"/>
          <p:nvPr/>
        </p:nvSpPr>
        <p:spPr>
          <a:xfrm>
            <a:off x="1177318" y="4754969"/>
            <a:ext cx="3357454" cy="461665"/>
          </a:xfrm>
          <a:prstGeom prst="rect">
            <a:avLst/>
          </a:prstGeom>
          <a:noFill/>
        </p:spPr>
        <p:txBody>
          <a:bodyPr wrap="square" rtlCol="0">
            <a:spAutoFit/>
          </a:bodyPr>
          <a:lstStyle/>
          <a:p>
            <a:r>
              <a:rPr lang="de-CH" sz="2400" b="1" dirty="0">
                <a:latin typeface="Montserrat" pitchFamily="2" charset="0"/>
              </a:rPr>
              <a:t>04 </a:t>
            </a:r>
            <a:r>
              <a:rPr lang="de-CH" sz="2400" dirty="0">
                <a:latin typeface="Montserrat" pitchFamily="2" charset="0"/>
              </a:rPr>
              <a:t>Use-Phase</a:t>
            </a:r>
          </a:p>
        </p:txBody>
      </p:sp>
      <p:sp>
        <p:nvSpPr>
          <p:cNvPr id="10" name="Textfeld 9">
            <a:extLst>
              <a:ext uri="{FF2B5EF4-FFF2-40B4-BE49-F238E27FC236}">
                <a16:creationId xmlns:a16="http://schemas.microsoft.com/office/drawing/2014/main" id="{0B7530D6-55AC-FA4C-9086-0A11C4EC945A}"/>
              </a:ext>
            </a:extLst>
          </p:cNvPr>
          <p:cNvSpPr txBox="1"/>
          <p:nvPr/>
        </p:nvSpPr>
        <p:spPr>
          <a:xfrm>
            <a:off x="1177318" y="3043320"/>
            <a:ext cx="3357454" cy="461665"/>
          </a:xfrm>
          <a:prstGeom prst="rect">
            <a:avLst/>
          </a:prstGeom>
          <a:noFill/>
        </p:spPr>
        <p:txBody>
          <a:bodyPr wrap="square" rtlCol="0">
            <a:spAutoFit/>
          </a:bodyPr>
          <a:lstStyle/>
          <a:p>
            <a:r>
              <a:rPr lang="de-CH" sz="2400" b="1" dirty="0">
                <a:latin typeface="Montserrat" pitchFamily="2" charset="0"/>
              </a:rPr>
              <a:t>01 </a:t>
            </a:r>
            <a:r>
              <a:rPr lang="de-CH" sz="2400" dirty="0">
                <a:latin typeface="Montserrat" pitchFamily="2" charset="0"/>
              </a:rPr>
              <a:t>Awareness-Phase</a:t>
            </a:r>
          </a:p>
        </p:txBody>
      </p:sp>
      <p:sp>
        <p:nvSpPr>
          <p:cNvPr id="3" name="Rechteck 2">
            <a:extLst>
              <a:ext uri="{FF2B5EF4-FFF2-40B4-BE49-F238E27FC236}">
                <a16:creationId xmlns:a16="http://schemas.microsoft.com/office/drawing/2014/main" id="{3BF51CE6-1ECF-0DFC-F329-1E512B18B968}"/>
              </a:ext>
            </a:extLst>
          </p:cNvPr>
          <p:cNvSpPr/>
          <p:nvPr/>
        </p:nvSpPr>
        <p:spPr>
          <a:xfrm>
            <a:off x="1030735" y="5465350"/>
            <a:ext cx="4467298" cy="2935095"/>
          </a:xfrm>
          <a:prstGeom prst="rect">
            <a:avLst/>
          </a:prstGeom>
          <a:gradFill>
            <a:gsLst>
              <a:gs pos="65000">
                <a:schemeClr val="bg1"/>
              </a:gs>
              <a:gs pos="100000">
                <a:schemeClr val="bg1">
                  <a:alpha val="0"/>
                </a:schemeClr>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1" name="Rechteck 10">
            <a:extLst>
              <a:ext uri="{FF2B5EF4-FFF2-40B4-BE49-F238E27FC236}">
                <a16:creationId xmlns:a16="http://schemas.microsoft.com/office/drawing/2014/main" id="{0D23D78F-B883-F314-8AA4-03EAD3E67592}"/>
              </a:ext>
            </a:extLst>
          </p:cNvPr>
          <p:cNvSpPr/>
          <p:nvPr/>
        </p:nvSpPr>
        <p:spPr>
          <a:xfrm>
            <a:off x="11428835" y="6093945"/>
            <a:ext cx="876287" cy="118608"/>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2" name="Rechteck 11">
            <a:extLst>
              <a:ext uri="{FF2B5EF4-FFF2-40B4-BE49-F238E27FC236}">
                <a16:creationId xmlns:a16="http://schemas.microsoft.com/office/drawing/2014/main" id="{C58BD588-6123-A91F-EA79-96868404BF28}"/>
              </a:ext>
            </a:extLst>
          </p:cNvPr>
          <p:cNvSpPr/>
          <p:nvPr/>
        </p:nvSpPr>
        <p:spPr>
          <a:xfrm>
            <a:off x="1278530" y="2679144"/>
            <a:ext cx="876287" cy="118608"/>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3" name="Inhaltsplatzhalter 2">
            <a:extLst>
              <a:ext uri="{FF2B5EF4-FFF2-40B4-BE49-F238E27FC236}">
                <a16:creationId xmlns:a16="http://schemas.microsoft.com/office/drawing/2014/main" id="{659D5118-768D-4C5B-940B-AAA911151C5F}"/>
              </a:ext>
            </a:extLst>
          </p:cNvPr>
          <p:cNvSpPr txBox="1">
            <a:spLocks/>
          </p:cNvSpPr>
          <p:nvPr/>
        </p:nvSpPr>
        <p:spPr>
          <a:xfrm rot="16200000">
            <a:off x="9195927" y="3379887"/>
            <a:ext cx="5153947" cy="357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200"/>
              </a:spcBef>
              <a:buFont typeface="Arial" panose="020B0604020202020204" pitchFamily="34" charset="0"/>
              <a:buNone/>
            </a:pPr>
            <a:r>
              <a:rPr lang="de-DE" sz="1600" kern="1500" dirty="0" err="1">
                <a:latin typeface="Montserrat italic" pitchFamily="2" charset="0"/>
              </a:rPr>
              <a:t>MeisterA</a:t>
            </a:r>
            <a:r>
              <a:rPr lang="de-DE" sz="1600" kern="1500" dirty="0">
                <a:latin typeface="Montserrat italic" pitchFamily="2" charset="0"/>
              </a:rPr>
              <a:t>, </a:t>
            </a:r>
            <a:r>
              <a:rPr lang="de-DE" sz="1600" kern="1500" dirty="0" err="1">
                <a:latin typeface="Montserrat italic" pitchFamily="2" charset="0"/>
              </a:rPr>
              <a:t>WiederwaldT</a:t>
            </a:r>
            <a:r>
              <a:rPr lang="de-DE" sz="1600" kern="1500" dirty="0">
                <a:latin typeface="Montserrat italic" pitchFamily="2" charset="0"/>
              </a:rPr>
              <a:t>, </a:t>
            </a:r>
            <a:r>
              <a:rPr lang="de-DE" sz="1600" kern="1500" dirty="0" err="1">
                <a:latin typeface="Montserrat italic" pitchFamily="2" charset="0"/>
              </a:rPr>
              <a:t>EibelF</a:t>
            </a:r>
            <a:r>
              <a:rPr lang="de-DE" sz="1600" kern="1500" dirty="0">
                <a:latin typeface="Montserrat italic" pitchFamily="2" charset="0"/>
              </a:rPr>
              <a:t>, </a:t>
            </a:r>
            <a:r>
              <a:rPr lang="de-DE" sz="1600" kern="1500" dirty="0" err="1">
                <a:latin typeface="Montserrat italic" pitchFamily="2" charset="0"/>
              </a:rPr>
              <a:t>MandlehrD</a:t>
            </a:r>
            <a:endParaRPr lang="de-CH" sz="2400" kern="1500" dirty="0">
              <a:latin typeface="Montserrat italic" pitchFamily="2" charset="0"/>
            </a:endParaRPr>
          </a:p>
        </p:txBody>
      </p:sp>
      <p:sp>
        <p:nvSpPr>
          <p:cNvPr id="15" name="Inhaltsplatzhalter 2">
            <a:extLst>
              <a:ext uri="{FF2B5EF4-FFF2-40B4-BE49-F238E27FC236}">
                <a16:creationId xmlns:a16="http://schemas.microsoft.com/office/drawing/2014/main" id="{F6470C2D-8A0A-92B8-1262-F288216641B3}"/>
              </a:ext>
            </a:extLst>
          </p:cNvPr>
          <p:cNvSpPr txBox="1">
            <a:spLocks/>
          </p:cNvSpPr>
          <p:nvPr/>
        </p:nvSpPr>
        <p:spPr>
          <a:xfrm>
            <a:off x="887093" y="308498"/>
            <a:ext cx="1893482" cy="357186"/>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600" b="1" kern="1500" dirty="0">
                <a:latin typeface="Montserrat italic" pitchFamily="2" charset="0"/>
              </a:rPr>
              <a:t>Harley Davidson</a:t>
            </a:r>
            <a:endParaRPr lang="de-CH" sz="2400" b="1" kern="1500" dirty="0">
              <a:latin typeface="Montserrat italic" pitchFamily="2" charset="0"/>
            </a:endParaRPr>
          </a:p>
        </p:txBody>
      </p:sp>
    </p:spTree>
    <p:extLst>
      <p:ext uri="{BB962C8B-B14F-4D97-AF65-F5344CB8AC3E}">
        <p14:creationId xmlns:p14="http://schemas.microsoft.com/office/powerpoint/2010/main" val="20168638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10009539" y="34706"/>
            <a:ext cx="2182461" cy="945731"/>
          </a:xfrm>
        </p:spPr>
        <p:txBody>
          <a:bodyPr>
            <a:normAutofit/>
          </a:bodyPr>
          <a:lstStyle/>
          <a:p>
            <a:r>
              <a:rPr lang="de-CH" sz="2400" dirty="0"/>
              <a:t>COSTUMER JOURNEY</a:t>
            </a:r>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04511" cy="904511"/>
          </a:xfrm>
          <a:prstGeom prst="rect">
            <a:avLst/>
          </a:prstGeom>
        </p:spPr>
      </p:pic>
      <p:sp>
        <p:nvSpPr>
          <p:cNvPr id="5" name="Textfeld 4">
            <a:extLst>
              <a:ext uri="{FF2B5EF4-FFF2-40B4-BE49-F238E27FC236}">
                <a16:creationId xmlns:a16="http://schemas.microsoft.com/office/drawing/2014/main" id="{088825BE-B4EF-5E33-4D98-DC3240F5AB25}"/>
              </a:ext>
            </a:extLst>
          </p:cNvPr>
          <p:cNvSpPr txBox="1"/>
          <p:nvPr/>
        </p:nvSpPr>
        <p:spPr>
          <a:xfrm>
            <a:off x="6901543" y="2706915"/>
            <a:ext cx="6051295" cy="5386090"/>
          </a:xfrm>
          <a:prstGeom prst="rect">
            <a:avLst/>
          </a:prstGeom>
          <a:noFill/>
          <a:ln>
            <a:noFill/>
          </a:ln>
          <a:effectLst>
            <a:outerShdw blurRad="184150" dist="241300" dir="11520000" sx="110000" sy="110000" algn="ctr">
              <a:srgbClr val="000000">
                <a:alpha val="18000"/>
              </a:srgbClr>
            </a:outerShdw>
          </a:effectLst>
        </p:spPr>
        <p:txBody>
          <a:bodyPr wrap="square" rtlCol="0">
            <a:spAutoFit/>
          </a:bodyPr>
          <a:lstStyle/>
          <a:p>
            <a:r>
              <a:rPr lang="de-CH" sz="34400" b="1" dirty="0">
                <a:solidFill>
                  <a:schemeClr val="bg1">
                    <a:lumMod val="95000"/>
                  </a:schemeClr>
                </a:solidFill>
                <a:latin typeface="Montserrat" pitchFamily="2" charset="0"/>
              </a:rPr>
              <a:t>08</a:t>
            </a:r>
          </a:p>
        </p:txBody>
      </p:sp>
      <p:sp>
        <p:nvSpPr>
          <p:cNvPr id="6" name="Textfeld 5">
            <a:extLst>
              <a:ext uri="{FF2B5EF4-FFF2-40B4-BE49-F238E27FC236}">
                <a16:creationId xmlns:a16="http://schemas.microsoft.com/office/drawing/2014/main" id="{45D5EF3D-2DD9-77AC-4831-82E44949E7E3}"/>
              </a:ext>
            </a:extLst>
          </p:cNvPr>
          <p:cNvSpPr txBox="1"/>
          <p:nvPr/>
        </p:nvSpPr>
        <p:spPr>
          <a:xfrm>
            <a:off x="1254100" y="2508136"/>
            <a:ext cx="3357454" cy="461665"/>
          </a:xfrm>
          <a:prstGeom prst="rect">
            <a:avLst/>
          </a:prstGeom>
          <a:noFill/>
        </p:spPr>
        <p:txBody>
          <a:bodyPr wrap="square" rtlCol="0">
            <a:spAutoFit/>
          </a:bodyPr>
          <a:lstStyle/>
          <a:p>
            <a:r>
              <a:rPr lang="de-CH" sz="2400" b="1" dirty="0">
                <a:latin typeface="Montserrat" pitchFamily="2" charset="0"/>
              </a:rPr>
              <a:t>05 </a:t>
            </a:r>
            <a:r>
              <a:rPr lang="de-CH" sz="2400" dirty="0" err="1">
                <a:latin typeface="Montserrat" pitchFamily="2" charset="0"/>
              </a:rPr>
              <a:t>Loyalty</a:t>
            </a:r>
            <a:r>
              <a:rPr lang="de-CH" sz="2400" dirty="0">
                <a:latin typeface="Montserrat" pitchFamily="2" charset="0"/>
              </a:rPr>
              <a:t>-Phase</a:t>
            </a:r>
          </a:p>
        </p:txBody>
      </p:sp>
      <p:sp>
        <p:nvSpPr>
          <p:cNvPr id="7" name="Textfeld 6">
            <a:extLst>
              <a:ext uri="{FF2B5EF4-FFF2-40B4-BE49-F238E27FC236}">
                <a16:creationId xmlns:a16="http://schemas.microsoft.com/office/drawing/2014/main" id="{919C790D-4E38-67C8-10F0-8A275A850207}"/>
              </a:ext>
            </a:extLst>
          </p:cNvPr>
          <p:cNvSpPr txBox="1"/>
          <p:nvPr/>
        </p:nvSpPr>
        <p:spPr>
          <a:xfrm>
            <a:off x="1254100" y="758481"/>
            <a:ext cx="3592452" cy="461665"/>
          </a:xfrm>
          <a:prstGeom prst="rect">
            <a:avLst/>
          </a:prstGeom>
          <a:noFill/>
        </p:spPr>
        <p:txBody>
          <a:bodyPr wrap="square" rtlCol="0">
            <a:spAutoFit/>
          </a:bodyPr>
          <a:lstStyle/>
          <a:p>
            <a:r>
              <a:rPr lang="de-CH" sz="2400" b="1" dirty="0">
                <a:latin typeface="Montserrat" pitchFamily="2" charset="0"/>
              </a:rPr>
              <a:t>02 </a:t>
            </a:r>
            <a:r>
              <a:rPr lang="de-CH" sz="2400" dirty="0">
                <a:latin typeface="Montserrat" pitchFamily="2" charset="0"/>
              </a:rPr>
              <a:t>Evaluations-Phase</a:t>
            </a:r>
          </a:p>
        </p:txBody>
      </p:sp>
      <p:sp>
        <p:nvSpPr>
          <p:cNvPr id="8" name="Textfeld 7">
            <a:extLst>
              <a:ext uri="{FF2B5EF4-FFF2-40B4-BE49-F238E27FC236}">
                <a16:creationId xmlns:a16="http://schemas.microsoft.com/office/drawing/2014/main" id="{528B9A27-40CC-17D0-E2F2-7FF2CD564D5C}"/>
              </a:ext>
            </a:extLst>
          </p:cNvPr>
          <p:cNvSpPr txBox="1"/>
          <p:nvPr/>
        </p:nvSpPr>
        <p:spPr>
          <a:xfrm>
            <a:off x="1254100" y="1347878"/>
            <a:ext cx="3357454" cy="461665"/>
          </a:xfrm>
          <a:prstGeom prst="rect">
            <a:avLst/>
          </a:prstGeom>
          <a:noFill/>
        </p:spPr>
        <p:txBody>
          <a:bodyPr wrap="square" rtlCol="0">
            <a:spAutoFit/>
          </a:bodyPr>
          <a:lstStyle/>
          <a:p>
            <a:r>
              <a:rPr lang="de-CH" sz="2400" b="1" dirty="0">
                <a:latin typeface="Montserrat" pitchFamily="2" charset="0"/>
              </a:rPr>
              <a:t>03 </a:t>
            </a:r>
            <a:r>
              <a:rPr lang="de-CH" sz="2400" dirty="0">
                <a:latin typeface="Montserrat" pitchFamily="2" charset="0"/>
              </a:rPr>
              <a:t>Action-Phase</a:t>
            </a:r>
          </a:p>
        </p:txBody>
      </p:sp>
      <p:sp>
        <p:nvSpPr>
          <p:cNvPr id="9" name="Textfeld 8">
            <a:extLst>
              <a:ext uri="{FF2B5EF4-FFF2-40B4-BE49-F238E27FC236}">
                <a16:creationId xmlns:a16="http://schemas.microsoft.com/office/drawing/2014/main" id="{34157262-3624-3FC6-F5F1-1D16A8E84DED}"/>
              </a:ext>
            </a:extLst>
          </p:cNvPr>
          <p:cNvSpPr txBox="1"/>
          <p:nvPr/>
        </p:nvSpPr>
        <p:spPr>
          <a:xfrm>
            <a:off x="1254100" y="1928007"/>
            <a:ext cx="3357454" cy="461665"/>
          </a:xfrm>
          <a:prstGeom prst="rect">
            <a:avLst/>
          </a:prstGeom>
          <a:noFill/>
        </p:spPr>
        <p:txBody>
          <a:bodyPr wrap="square" rtlCol="0">
            <a:spAutoFit/>
          </a:bodyPr>
          <a:lstStyle/>
          <a:p>
            <a:r>
              <a:rPr lang="de-CH" sz="2400" b="1" dirty="0">
                <a:latin typeface="Montserrat" pitchFamily="2" charset="0"/>
              </a:rPr>
              <a:t>04 </a:t>
            </a:r>
            <a:r>
              <a:rPr lang="de-CH" sz="2400" dirty="0">
                <a:latin typeface="Montserrat" pitchFamily="2" charset="0"/>
              </a:rPr>
              <a:t>Use-Phase</a:t>
            </a:r>
          </a:p>
        </p:txBody>
      </p:sp>
      <p:sp>
        <p:nvSpPr>
          <p:cNvPr id="10" name="Textfeld 9">
            <a:extLst>
              <a:ext uri="{FF2B5EF4-FFF2-40B4-BE49-F238E27FC236}">
                <a16:creationId xmlns:a16="http://schemas.microsoft.com/office/drawing/2014/main" id="{0B7530D6-55AC-FA4C-9086-0A11C4EC945A}"/>
              </a:ext>
            </a:extLst>
          </p:cNvPr>
          <p:cNvSpPr txBox="1"/>
          <p:nvPr/>
        </p:nvSpPr>
        <p:spPr>
          <a:xfrm>
            <a:off x="1254100" y="216358"/>
            <a:ext cx="3357454" cy="461665"/>
          </a:xfrm>
          <a:prstGeom prst="rect">
            <a:avLst/>
          </a:prstGeom>
          <a:noFill/>
        </p:spPr>
        <p:txBody>
          <a:bodyPr wrap="square" rtlCol="0">
            <a:spAutoFit/>
          </a:bodyPr>
          <a:lstStyle/>
          <a:p>
            <a:r>
              <a:rPr lang="de-CH" sz="2400" b="1" dirty="0">
                <a:latin typeface="Montserrat" pitchFamily="2" charset="0"/>
              </a:rPr>
              <a:t>01 </a:t>
            </a:r>
            <a:r>
              <a:rPr lang="de-CH" sz="2400" dirty="0">
                <a:latin typeface="Montserrat" pitchFamily="2" charset="0"/>
              </a:rPr>
              <a:t>Awareness-Phase</a:t>
            </a:r>
          </a:p>
        </p:txBody>
      </p:sp>
      <p:sp>
        <p:nvSpPr>
          <p:cNvPr id="3" name="Rechteck 2">
            <a:extLst>
              <a:ext uri="{FF2B5EF4-FFF2-40B4-BE49-F238E27FC236}">
                <a16:creationId xmlns:a16="http://schemas.microsoft.com/office/drawing/2014/main" id="{868163B2-4E0F-7E0A-3130-E3B068EF0693}"/>
              </a:ext>
            </a:extLst>
          </p:cNvPr>
          <p:cNvSpPr/>
          <p:nvPr/>
        </p:nvSpPr>
        <p:spPr>
          <a:xfrm>
            <a:off x="935921" y="34706"/>
            <a:ext cx="4467298" cy="2935095"/>
          </a:xfrm>
          <a:prstGeom prst="rect">
            <a:avLst/>
          </a:prstGeom>
          <a:gradFill>
            <a:gsLst>
              <a:gs pos="65000">
                <a:schemeClr val="bg1"/>
              </a:gs>
              <a:gs pos="100000">
                <a:schemeClr val="bg1">
                  <a:alpha val="0"/>
                </a:schemeClr>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1" name="Textfeld 10">
            <a:extLst>
              <a:ext uri="{FF2B5EF4-FFF2-40B4-BE49-F238E27FC236}">
                <a16:creationId xmlns:a16="http://schemas.microsoft.com/office/drawing/2014/main" id="{1EC38384-961F-DE13-717D-C78E1CA94E52}"/>
              </a:ext>
            </a:extLst>
          </p:cNvPr>
          <p:cNvSpPr txBox="1"/>
          <p:nvPr/>
        </p:nvSpPr>
        <p:spPr>
          <a:xfrm>
            <a:off x="1347169" y="2114986"/>
            <a:ext cx="5835408" cy="1831271"/>
          </a:xfrm>
          <a:prstGeom prst="rect">
            <a:avLst/>
          </a:prstGeom>
          <a:noFill/>
        </p:spPr>
        <p:txBody>
          <a:bodyPr wrap="square" rtlCol="0">
            <a:spAutoFit/>
          </a:bodyPr>
          <a:lstStyle/>
          <a:p>
            <a:pPr>
              <a:spcAft>
                <a:spcPts val="600"/>
              </a:spcAft>
            </a:pPr>
            <a:r>
              <a:rPr lang="de-CH" sz="1800" b="1" dirty="0">
                <a:effectLst/>
                <a:latin typeface="Montserrat" pitchFamily="2" charset="0"/>
                <a:ea typeface="Times New Roman" panose="02020603050405020304" pitchFamily="18" charset="0"/>
              </a:rPr>
              <a:t>Zweck: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Times New Roman" panose="02020603050405020304" pitchFamily="18" charset="0"/>
              </a:rPr>
              <a:t>Bewusstsein für das neue sportliche Harley Modell schaffen.</a:t>
            </a:r>
          </a:p>
          <a:p>
            <a:pPr>
              <a:spcAft>
                <a:spcPts val="600"/>
              </a:spcAft>
            </a:pPr>
            <a:r>
              <a:rPr lang="de-CH" sz="1800" b="1" dirty="0">
                <a:effectLst/>
                <a:latin typeface="Montserrat" pitchFamily="2" charset="0"/>
                <a:ea typeface="Times New Roman" panose="02020603050405020304" pitchFamily="18" charset="0"/>
              </a:rPr>
              <a:t>Maßnahmen: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Times New Roman" panose="02020603050405020304" pitchFamily="18" charset="0"/>
              </a:rPr>
              <a:t>Digitale Werbung, Influencer-Marketing, </a:t>
            </a:r>
            <a:r>
              <a:rPr lang="de-CH" sz="1800" dirty="0" err="1">
                <a:effectLst/>
                <a:latin typeface="Montserrat" pitchFamily="2" charset="0"/>
                <a:ea typeface="Times New Roman" panose="02020603050405020304" pitchFamily="18" charset="0"/>
              </a:rPr>
              <a:t>Social</a:t>
            </a:r>
            <a:r>
              <a:rPr lang="de-CH" sz="1800" dirty="0">
                <a:effectLst/>
                <a:latin typeface="Montserrat" pitchFamily="2" charset="0"/>
                <a:ea typeface="Times New Roman" panose="02020603050405020304" pitchFamily="18" charset="0"/>
              </a:rPr>
              <a:t>-Media-Teaser.</a:t>
            </a:r>
          </a:p>
        </p:txBody>
      </p:sp>
      <p:sp>
        <p:nvSpPr>
          <p:cNvPr id="12" name="Rechteck 11">
            <a:extLst>
              <a:ext uri="{FF2B5EF4-FFF2-40B4-BE49-F238E27FC236}">
                <a16:creationId xmlns:a16="http://schemas.microsoft.com/office/drawing/2014/main" id="{5FA9AF81-C01E-9358-FFB8-0E261C62DEB8}"/>
              </a:ext>
            </a:extLst>
          </p:cNvPr>
          <p:cNvSpPr/>
          <p:nvPr/>
        </p:nvSpPr>
        <p:spPr>
          <a:xfrm>
            <a:off x="1439074" y="1868703"/>
            <a:ext cx="876287" cy="118608"/>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3" name="Inhaltsplatzhalter 2">
            <a:extLst>
              <a:ext uri="{FF2B5EF4-FFF2-40B4-BE49-F238E27FC236}">
                <a16:creationId xmlns:a16="http://schemas.microsoft.com/office/drawing/2014/main" id="{8B61DD95-57BD-E79D-84C6-97DF1B79AF6E}"/>
              </a:ext>
            </a:extLst>
          </p:cNvPr>
          <p:cNvSpPr txBox="1">
            <a:spLocks/>
          </p:cNvSpPr>
          <p:nvPr/>
        </p:nvSpPr>
        <p:spPr>
          <a:xfrm rot="16200000">
            <a:off x="10130951" y="1367950"/>
            <a:ext cx="3264828" cy="8572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400" kern="1500" dirty="0" err="1">
                <a:latin typeface="Montserrat italic" pitchFamily="2" charset="0"/>
              </a:rPr>
              <a:t>MeisterA</a:t>
            </a:r>
            <a:r>
              <a:rPr lang="de-DE" sz="1400" kern="1500" dirty="0">
                <a:latin typeface="Montserrat italic" pitchFamily="2" charset="0"/>
              </a:rPr>
              <a:t>, </a:t>
            </a:r>
            <a:r>
              <a:rPr lang="de-DE" sz="1400" kern="1500" dirty="0" err="1">
                <a:latin typeface="Montserrat italic" pitchFamily="2" charset="0"/>
              </a:rPr>
              <a:t>WiederwaldT</a:t>
            </a:r>
            <a:r>
              <a:rPr lang="de-DE" sz="1400" kern="1500" dirty="0">
                <a:latin typeface="Montserrat italic" pitchFamily="2" charset="0"/>
              </a:rPr>
              <a:t>, </a:t>
            </a:r>
          </a:p>
          <a:p>
            <a:pPr marL="0" indent="0">
              <a:spcBef>
                <a:spcPts val="1200"/>
              </a:spcBef>
              <a:buFont typeface="Arial" panose="020B0604020202020204" pitchFamily="34" charset="0"/>
              <a:buNone/>
            </a:pPr>
            <a:r>
              <a:rPr lang="de-DE" sz="1400" kern="1500" dirty="0" err="1">
                <a:latin typeface="Montserrat italic" pitchFamily="2" charset="0"/>
              </a:rPr>
              <a:t>EibelF</a:t>
            </a:r>
            <a:r>
              <a:rPr lang="de-DE" sz="1400" kern="1500" dirty="0">
                <a:latin typeface="Montserrat italic" pitchFamily="2" charset="0"/>
              </a:rPr>
              <a:t>, </a:t>
            </a:r>
            <a:r>
              <a:rPr lang="de-DE" sz="1400" kern="1500" dirty="0" err="1">
                <a:latin typeface="Montserrat italic" pitchFamily="2" charset="0"/>
              </a:rPr>
              <a:t>MandlehrD</a:t>
            </a:r>
            <a:endParaRPr lang="de-CH" sz="2000" kern="1500" dirty="0">
              <a:latin typeface="Montserrat italic" pitchFamily="2" charset="0"/>
            </a:endParaRPr>
          </a:p>
        </p:txBody>
      </p:sp>
    </p:spTree>
    <p:extLst>
      <p:ext uri="{BB962C8B-B14F-4D97-AF65-F5344CB8AC3E}">
        <p14:creationId xmlns:p14="http://schemas.microsoft.com/office/powerpoint/2010/main" val="4270964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14A905-D874-645B-2584-3C40C1764E7E}"/>
              </a:ext>
            </a:extLst>
          </p:cNvPr>
          <p:cNvSpPr>
            <a:spLocks noGrp="1"/>
          </p:cNvSpPr>
          <p:nvPr>
            <p:ph type="title" idx="4294967295"/>
          </p:nvPr>
        </p:nvSpPr>
        <p:spPr>
          <a:xfrm>
            <a:off x="10009539" y="34706"/>
            <a:ext cx="2182461" cy="945731"/>
          </a:xfrm>
        </p:spPr>
        <p:txBody>
          <a:bodyPr>
            <a:normAutofit/>
          </a:bodyPr>
          <a:lstStyle/>
          <a:p>
            <a:r>
              <a:rPr lang="de-CH" sz="2400" dirty="0"/>
              <a:t>COSTUMER JOURNEY</a:t>
            </a:r>
          </a:p>
        </p:txBody>
      </p:sp>
      <p:pic>
        <p:nvPicPr>
          <p:cNvPr id="4" name="Grafik 3" descr="Ein Bild, das Symbol, Logo, weiß, Schrift enthält.&#10;&#10;Automatisch generierte Beschreibung">
            <a:extLst>
              <a:ext uri="{FF2B5EF4-FFF2-40B4-BE49-F238E27FC236}">
                <a16:creationId xmlns:a16="http://schemas.microsoft.com/office/drawing/2014/main" id="{07A0A130-DB66-3803-B7B8-8D47C0AB5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04511" cy="904511"/>
          </a:xfrm>
          <a:prstGeom prst="rect">
            <a:avLst/>
          </a:prstGeom>
        </p:spPr>
      </p:pic>
      <p:sp>
        <p:nvSpPr>
          <p:cNvPr id="10" name="Textfeld 9">
            <a:extLst>
              <a:ext uri="{FF2B5EF4-FFF2-40B4-BE49-F238E27FC236}">
                <a16:creationId xmlns:a16="http://schemas.microsoft.com/office/drawing/2014/main" id="{0B7530D6-55AC-FA4C-9086-0A11C4EC945A}"/>
              </a:ext>
            </a:extLst>
          </p:cNvPr>
          <p:cNvSpPr txBox="1"/>
          <p:nvPr/>
        </p:nvSpPr>
        <p:spPr>
          <a:xfrm>
            <a:off x="1274750" y="-367645"/>
            <a:ext cx="3357454" cy="461665"/>
          </a:xfrm>
          <a:prstGeom prst="rect">
            <a:avLst/>
          </a:prstGeom>
          <a:noFill/>
        </p:spPr>
        <p:txBody>
          <a:bodyPr wrap="square" rtlCol="0">
            <a:spAutoFit/>
          </a:bodyPr>
          <a:lstStyle/>
          <a:p>
            <a:r>
              <a:rPr lang="de-CH" sz="2400" b="1" dirty="0">
                <a:latin typeface="Montserrat" pitchFamily="2" charset="0"/>
              </a:rPr>
              <a:t>01 </a:t>
            </a:r>
            <a:r>
              <a:rPr lang="de-CH" sz="2400" dirty="0">
                <a:latin typeface="Montserrat" pitchFamily="2" charset="0"/>
              </a:rPr>
              <a:t>Awareness-Phase</a:t>
            </a:r>
          </a:p>
        </p:txBody>
      </p:sp>
      <p:sp>
        <p:nvSpPr>
          <p:cNvPr id="6" name="Textfeld 5">
            <a:extLst>
              <a:ext uri="{FF2B5EF4-FFF2-40B4-BE49-F238E27FC236}">
                <a16:creationId xmlns:a16="http://schemas.microsoft.com/office/drawing/2014/main" id="{45D5EF3D-2DD9-77AC-4831-82E44949E7E3}"/>
              </a:ext>
            </a:extLst>
          </p:cNvPr>
          <p:cNvSpPr txBox="1"/>
          <p:nvPr/>
        </p:nvSpPr>
        <p:spPr>
          <a:xfrm>
            <a:off x="1274750" y="1966013"/>
            <a:ext cx="3357454" cy="461665"/>
          </a:xfrm>
          <a:prstGeom prst="rect">
            <a:avLst/>
          </a:prstGeom>
          <a:noFill/>
        </p:spPr>
        <p:txBody>
          <a:bodyPr wrap="square" rtlCol="0">
            <a:spAutoFit/>
          </a:bodyPr>
          <a:lstStyle/>
          <a:p>
            <a:r>
              <a:rPr lang="de-CH" sz="2400" b="1" dirty="0">
                <a:latin typeface="Montserrat" pitchFamily="2" charset="0"/>
              </a:rPr>
              <a:t>05 </a:t>
            </a:r>
            <a:r>
              <a:rPr lang="de-CH" sz="2400" dirty="0" err="1">
                <a:latin typeface="Montserrat" pitchFamily="2" charset="0"/>
              </a:rPr>
              <a:t>Loyalty</a:t>
            </a:r>
            <a:r>
              <a:rPr lang="de-CH" sz="2400" dirty="0">
                <a:latin typeface="Montserrat" pitchFamily="2" charset="0"/>
              </a:rPr>
              <a:t>-Phase</a:t>
            </a:r>
          </a:p>
        </p:txBody>
      </p:sp>
      <p:sp>
        <p:nvSpPr>
          <p:cNvPr id="7" name="Textfeld 6">
            <a:extLst>
              <a:ext uri="{FF2B5EF4-FFF2-40B4-BE49-F238E27FC236}">
                <a16:creationId xmlns:a16="http://schemas.microsoft.com/office/drawing/2014/main" id="{919C790D-4E38-67C8-10F0-8A275A850207}"/>
              </a:ext>
            </a:extLst>
          </p:cNvPr>
          <p:cNvSpPr txBox="1"/>
          <p:nvPr/>
        </p:nvSpPr>
        <p:spPr>
          <a:xfrm>
            <a:off x="1274750" y="216358"/>
            <a:ext cx="3592452" cy="461665"/>
          </a:xfrm>
          <a:prstGeom prst="rect">
            <a:avLst/>
          </a:prstGeom>
          <a:noFill/>
        </p:spPr>
        <p:txBody>
          <a:bodyPr wrap="square" rtlCol="0">
            <a:spAutoFit/>
          </a:bodyPr>
          <a:lstStyle/>
          <a:p>
            <a:r>
              <a:rPr lang="de-CH" sz="2400" b="1" dirty="0">
                <a:latin typeface="Montserrat" pitchFamily="2" charset="0"/>
              </a:rPr>
              <a:t>02 </a:t>
            </a:r>
            <a:r>
              <a:rPr lang="de-CH" sz="2400" dirty="0">
                <a:latin typeface="Montserrat" pitchFamily="2" charset="0"/>
              </a:rPr>
              <a:t>Evaluations-Phase</a:t>
            </a:r>
          </a:p>
        </p:txBody>
      </p:sp>
      <p:sp>
        <p:nvSpPr>
          <p:cNvPr id="8" name="Textfeld 7">
            <a:extLst>
              <a:ext uri="{FF2B5EF4-FFF2-40B4-BE49-F238E27FC236}">
                <a16:creationId xmlns:a16="http://schemas.microsoft.com/office/drawing/2014/main" id="{528B9A27-40CC-17D0-E2F2-7FF2CD564D5C}"/>
              </a:ext>
            </a:extLst>
          </p:cNvPr>
          <p:cNvSpPr txBox="1"/>
          <p:nvPr/>
        </p:nvSpPr>
        <p:spPr>
          <a:xfrm>
            <a:off x="1274750" y="805755"/>
            <a:ext cx="3357454" cy="461665"/>
          </a:xfrm>
          <a:prstGeom prst="rect">
            <a:avLst/>
          </a:prstGeom>
          <a:noFill/>
        </p:spPr>
        <p:txBody>
          <a:bodyPr wrap="square" rtlCol="0">
            <a:spAutoFit/>
          </a:bodyPr>
          <a:lstStyle/>
          <a:p>
            <a:r>
              <a:rPr lang="de-CH" sz="2400" b="1" dirty="0">
                <a:latin typeface="Montserrat" pitchFamily="2" charset="0"/>
              </a:rPr>
              <a:t>03 </a:t>
            </a:r>
            <a:r>
              <a:rPr lang="de-CH" sz="2400" dirty="0">
                <a:latin typeface="Montserrat" pitchFamily="2" charset="0"/>
              </a:rPr>
              <a:t>Action-Phase</a:t>
            </a:r>
          </a:p>
        </p:txBody>
      </p:sp>
      <p:sp>
        <p:nvSpPr>
          <p:cNvPr id="9" name="Textfeld 8">
            <a:extLst>
              <a:ext uri="{FF2B5EF4-FFF2-40B4-BE49-F238E27FC236}">
                <a16:creationId xmlns:a16="http://schemas.microsoft.com/office/drawing/2014/main" id="{34157262-3624-3FC6-F5F1-1D16A8E84DED}"/>
              </a:ext>
            </a:extLst>
          </p:cNvPr>
          <p:cNvSpPr txBox="1"/>
          <p:nvPr/>
        </p:nvSpPr>
        <p:spPr>
          <a:xfrm>
            <a:off x="1274750" y="1385884"/>
            <a:ext cx="3357454" cy="461665"/>
          </a:xfrm>
          <a:prstGeom prst="rect">
            <a:avLst/>
          </a:prstGeom>
          <a:noFill/>
        </p:spPr>
        <p:txBody>
          <a:bodyPr wrap="square" rtlCol="0">
            <a:spAutoFit/>
          </a:bodyPr>
          <a:lstStyle/>
          <a:p>
            <a:r>
              <a:rPr lang="de-CH" sz="2400" b="1" dirty="0">
                <a:latin typeface="Montserrat" pitchFamily="2" charset="0"/>
              </a:rPr>
              <a:t>04 </a:t>
            </a:r>
            <a:r>
              <a:rPr lang="de-CH" sz="2400" dirty="0">
                <a:latin typeface="Montserrat" pitchFamily="2" charset="0"/>
              </a:rPr>
              <a:t>Use-Phase</a:t>
            </a:r>
          </a:p>
        </p:txBody>
      </p:sp>
      <p:sp>
        <p:nvSpPr>
          <p:cNvPr id="3" name="Rechteck 2">
            <a:extLst>
              <a:ext uri="{FF2B5EF4-FFF2-40B4-BE49-F238E27FC236}">
                <a16:creationId xmlns:a16="http://schemas.microsoft.com/office/drawing/2014/main" id="{868163B2-4E0F-7E0A-3130-E3B068EF0693}"/>
              </a:ext>
            </a:extLst>
          </p:cNvPr>
          <p:cNvSpPr/>
          <p:nvPr/>
        </p:nvSpPr>
        <p:spPr>
          <a:xfrm>
            <a:off x="904511" y="135900"/>
            <a:ext cx="4467298" cy="2935095"/>
          </a:xfrm>
          <a:prstGeom prst="rect">
            <a:avLst/>
          </a:prstGeom>
          <a:gradFill>
            <a:gsLst>
              <a:gs pos="65000">
                <a:schemeClr val="bg1"/>
              </a:gs>
              <a:gs pos="100000">
                <a:schemeClr val="bg1">
                  <a:alpha val="0"/>
                </a:schemeClr>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1" name="Textfeld 10">
            <a:extLst>
              <a:ext uri="{FF2B5EF4-FFF2-40B4-BE49-F238E27FC236}">
                <a16:creationId xmlns:a16="http://schemas.microsoft.com/office/drawing/2014/main" id="{10396135-E886-798A-DE6D-A90A6CB57DB6}"/>
              </a:ext>
            </a:extLst>
          </p:cNvPr>
          <p:cNvSpPr txBox="1"/>
          <p:nvPr/>
        </p:nvSpPr>
        <p:spPr>
          <a:xfrm>
            <a:off x="1347169" y="2114986"/>
            <a:ext cx="5835408" cy="2385268"/>
          </a:xfrm>
          <a:prstGeom prst="rect">
            <a:avLst/>
          </a:prstGeom>
          <a:noFill/>
        </p:spPr>
        <p:txBody>
          <a:bodyPr wrap="square" rtlCol="0">
            <a:spAutoFit/>
          </a:bodyPr>
          <a:lstStyle/>
          <a:p>
            <a:pPr>
              <a:spcAft>
                <a:spcPts val="600"/>
              </a:spcAft>
            </a:pPr>
            <a:r>
              <a:rPr lang="de-CH" sz="1800" b="1" dirty="0">
                <a:effectLst/>
                <a:latin typeface="Montserrat" pitchFamily="2" charset="0"/>
                <a:ea typeface="Times New Roman" panose="02020603050405020304" pitchFamily="18" charset="0"/>
              </a:rPr>
              <a:t>Zweck: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Times New Roman" panose="02020603050405020304" pitchFamily="18" charset="0"/>
              </a:rPr>
              <a:t>Interesse wecken und Details zum Motorrad teilen.</a:t>
            </a:r>
          </a:p>
          <a:p>
            <a:pPr>
              <a:spcAft>
                <a:spcPts val="600"/>
              </a:spcAft>
            </a:pPr>
            <a:r>
              <a:rPr lang="de-CH" sz="1800" b="1" dirty="0">
                <a:effectLst/>
                <a:latin typeface="Montserrat" pitchFamily="2" charset="0"/>
                <a:ea typeface="Times New Roman" panose="02020603050405020304" pitchFamily="18" charset="0"/>
              </a:rPr>
              <a:t>Maßnahmen: </a:t>
            </a:r>
            <a:br>
              <a:rPr lang="de-CH" sz="1800" dirty="0">
                <a:effectLst/>
                <a:latin typeface="Montserrat" pitchFamily="2" charset="0"/>
                <a:ea typeface="Times New Roman" panose="02020603050405020304" pitchFamily="18" charset="0"/>
              </a:rPr>
            </a:br>
            <a:r>
              <a:rPr lang="de-CH" sz="1800" dirty="0">
                <a:effectLst/>
                <a:latin typeface="Montserrat" pitchFamily="2" charset="0"/>
                <a:ea typeface="Calibri" panose="020F0502020204030204" pitchFamily="34" charset="0"/>
              </a:rPr>
              <a:t>Probefahrten, Vergleiche mit Konkurrenzmodellen, detaillierte technische Spezifikationen. Veranstaltungen mit möglichen kurzen Probefahrten</a:t>
            </a:r>
            <a:endParaRPr lang="de-CH" sz="1800" dirty="0">
              <a:effectLst/>
              <a:latin typeface="Montserrat" pitchFamily="2" charset="0"/>
              <a:ea typeface="Times New Roman" panose="02020603050405020304" pitchFamily="18" charset="0"/>
            </a:endParaRPr>
          </a:p>
        </p:txBody>
      </p:sp>
      <p:sp>
        <p:nvSpPr>
          <p:cNvPr id="12" name="Rechteck 11">
            <a:extLst>
              <a:ext uri="{FF2B5EF4-FFF2-40B4-BE49-F238E27FC236}">
                <a16:creationId xmlns:a16="http://schemas.microsoft.com/office/drawing/2014/main" id="{499DD6B3-A194-6452-5C6B-B002450EC575}"/>
              </a:ext>
            </a:extLst>
          </p:cNvPr>
          <p:cNvSpPr/>
          <p:nvPr/>
        </p:nvSpPr>
        <p:spPr>
          <a:xfrm>
            <a:off x="1446053" y="1847477"/>
            <a:ext cx="876287" cy="118608"/>
          </a:xfrm>
          <a:prstGeom prst="rect">
            <a:avLst/>
          </a:prstGeom>
          <a:gradFill>
            <a:gsLst>
              <a:gs pos="0">
                <a:schemeClr val="bg2">
                  <a:lumMod val="25000"/>
                </a:schemeClr>
              </a:gs>
              <a:gs pos="100000">
                <a:schemeClr val="accent2"/>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4" name="Textfeld 13">
            <a:extLst>
              <a:ext uri="{FF2B5EF4-FFF2-40B4-BE49-F238E27FC236}">
                <a16:creationId xmlns:a16="http://schemas.microsoft.com/office/drawing/2014/main" id="{FFDCCBCD-BF51-C65F-10B1-2B5F178B44FC}"/>
              </a:ext>
            </a:extLst>
          </p:cNvPr>
          <p:cNvSpPr txBox="1"/>
          <p:nvPr/>
        </p:nvSpPr>
        <p:spPr>
          <a:xfrm>
            <a:off x="6901543" y="2706915"/>
            <a:ext cx="6051295" cy="5386090"/>
          </a:xfrm>
          <a:prstGeom prst="rect">
            <a:avLst/>
          </a:prstGeom>
          <a:noFill/>
          <a:ln>
            <a:noFill/>
          </a:ln>
          <a:effectLst>
            <a:outerShdw blurRad="184150" dist="241300" dir="11520000" sx="110000" sy="110000" algn="ctr">
              <a:srgbClr val="000000">
                <a:alpha val="18000"/>
              </a:srgbClr>
            </a:outerShdw>
          </a:effectLst>
        </p:spPr>
        <p:txBody>
          <a:bodyPr wrap="square" rtlCol="0">
            <a:spAutoFit/>
          </a:bodyPr>
          <a:lstStyle/>
          <a:p>
            <a:r>
              <a:rPr lang="de-CH" sz="34400" b="1" dirty="0">
                <a:solidFill>
                  <a:schemeClr val="bg1">
                    <a:lumMod val="95000"/>
                  </a:schemeClr>
                </a:solidFill>
                <a:latin typeface="Montserrat" pitchFamily="2" charset="0"/>
              </a:rPr>
              <a:t>09</a:t>
            </a:r>
          </a:p>
        </p:txBody>
      </p:sp>
      <p:sp>
        <p:nvSpPr>
          <p:cNvPr id="5" name="Inhaltsplatzhalter 2">
            <a:extLst>
              <a:ext uri="{FF2B5EF4-FFF2-40B4-BE49-F238E27FC236}">
                <a16:creationId xmlns:a16="http://schemas.microsoft.com/office/drawing/2014/main" id="{9BB13DC5-D401-E709-CF0B-2C3BB0B88A11}"/>
              </a:ext>
            </a:extLst>
          </p:cNvPr>
          <p:cNvSpPr txBox="1">
            <a:spLocks/>
          </p:cNvSpPr>
          <p:nvPr/>
        </p:nvSpPr>
        <p:spPr>
          <a:xfrm rot="16200000">
            <a:off x="10130951" y="1367950"/>
            <a:ext cx="3264828" cy="8572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ontserrat"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de-DE" sz="1400" kern="1500" dirty="0" err="1">
                <a:latin typeface="Montserrat italic" pitchFamily="2" charset="0"/>
              </a:rPr>
              <a:t>MeisterA</a:t>
            </a:r>
            <a:r>
              <a:rPr lang="de-DE" sz="1400" kern="1500" dirty="0">
                <a:latin typeface="Montserrat italic" pitchFamily="2" charset="0"/>
              </a:rPr>
              <a:t>, </a:t>
            </a:r>
            <a:r>
              <a:rPr lang="de-DE" sz="1400" kern="1500" dirty="0" err="1">
                <a:latin typeface="Montserrat italic" pitchFamily="2" charset="0"/>
              </a:rPr>
              <a:t>WiederwaldT</a:t>
            </a:r>
            <a:r>
              <a:rPr lang="de-DE" sz="1400" kern="1500" dirty="0">
                <a:latin typeface="Montserrat italic" pitchFamily="2" charset="0"/>
              </a:rPr>
              <a:t>, </a:t>
            </a:r>
          </a:p>
          <a:p>
            <a:pPr marL="0" indent="0">
              <a:spcBef>
                <a:spcPts val="1200"/>
              </a:spcBef>
              <a:buFont typeface="Arial" panose="020B0604020202020204" pitchFamily="34" charset="0"/>
              <a:buNone/>
            </a:pPr>
            <a:r>
              <a:rPr lang="de-DE" sz="1400" kern="1500" dirty="0" err="1">
                <a:latin typeface="Montserrat italic" pitchFamily="2" charset="0"/>
              </a:rPr>
              <a:t>EibelF</a:t>
            </a:r>
            <a:r>
              <a:rPr lang="de-DE" sz="1400" kern="1500" dirty="0">
                <a:latin typeface="Montserrat italic" pitchFamily="2" charset="0"/>
              </a:rPr>
              <a:t>, </a:t>
            </a:r>
            <a:r>
              <a:rPr lang="de-DE" sz="1400" kern="1500" dirty="0" err="1">
                <a:latin typeface="Montserrat italic" pitchFamily="2" charset="0"/>
              </a:rPr>
              <a:t>MandlehrD</a:t>
            </a:r>
            <a:endParaRPr lang="de-CH" sz="2000" kern="1500" dirty="0">
              <a:latin typeface="Montserrat italic" pitchFamily="2" charset="0"/>
            </a:endParaRPr>
          </a:p>
        </p:txBody>
      </p:sp>
    </p:spTree>
    <p:extLst>
      <p:ext uri="{BB962C8B-B14F-4D97-AF65-F5344CB8AC3E}">
        <p14:creationId xmlns:p14="http://schemas.microsoft.com/office/powerpoint/2010/main" val="8952509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1416</Words>
  <Application>Microsoft Macintosh PowerPoint</Application>
  <PresentationFormat>Breitbild</PresentationFormat>
  <Paragraphs>208</Paragraphs>
  <Slides>18</Slides>
  <Notes>14</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18</vt:i4>
      </vt:variant>
    </vt:vector>
  </HeadingPairs>
  <TitlesOfParts>
    <vt:vector size="25" baseType="lpstr">
      <vt:lpstr>Montserrat</vt:lpstr>
      <vt:lpstr>Söhne</vt:lpstr>
      <vt:lpstr>Calibri</vt:lpstr>
      <vt:lpstr>Montserrat italic</vt:lpstr>
      <vt:lpstr>Montserrat bold</vt:lpstr>
      <vt:lpstr>Arial</vt:lpstr>
      <vt:lpstr>Office</vt:lpstr>
      <vt:lpstr>COSTUMER JOURNEY</vt:lpstr>
      <vt:lpstr>AGENDA</vt:lpstr>
      <vt:lpstr>ZIELDEFINITION</vt:lpstr>
      <vt:lpstr>ZIELGRUPPE</vt:lpstr>
      <vt:lpstr>CONSUMER TOUCHPOINTS</vt:lpstr>
      <vt:lpstr>CONSUMER TOUCHPOINTS</vt:lpstr>
      <vt:lpstr>COSTUMER JOURNEY</vt:lpstr>
      <vt:lpstr>COSTUMER JOURNEY</vt:lpstr>
      <vt:lpstr>COSTUMER JOURNEY</vt:lpstr>
      <vt:lpstr>COSTUMER JOURNEY</vt:lpstr>
      <vt:lpstr>COSTUMER JOURNEY</vt:lpstr>
      <vt:lpstr>COSTUMER JOURNEY</vt:lpstr>
      <vt:lpstr>KOMMUNIKATIONSKAMPAGNE</vt:lpstr>
      <vt:lpstr>KOMMUNIKATIONSKAMPAGNE</vt:lpstr>
      <vt:lpstr>KOMMUNIKATIONSKAMPAGNE</vt:lpstr>
      <vt:lpstr>KOMMUNIKATIONSKAMPAGNE</vt:lpstr>
      <vt:lpstr>FRAGEN?</vt:lpstr>
      <vt:lpstr>HARLEY DAVIDSON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COSTUMER JOURNEY</dc:title>
  <dc:creator>Meister, Aaron</dc:creator>
  <cp:lastModifiedBy>Mandlehr, Dennis</cp:lastModifiedBy>
  <cp:revision>4</cp:revision>
  <dcterms:created xsi:type="dcterms:W3CDTF">2023-12-22T08:59:58Z</dcterms:created>
  <dcterms:modified xsi:type="dcterms:W3CDTF">2024-01-17T18:35:50Z</dcterms:modified>
</cp:coreProperties>
</file>

<file path=docProps/thumbnail.jpeg>
</file>